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41"/>
  </p:notesMasterIdLst>
  <p:sldIdLst>
    <p:sldId id="257" r:id="rId2"/>
    <p:sldId id="258" r:id="rId3"/>
    <p:sldId id="340" r:id="rId4"/>
    <p:sldId id="341" r:id="rId5"/>
    <p:sldId id="260" r:id="rId6"/>
    <p:sldId id="338" r:id="rId7"/>
    <p:sldId id="261" r:id="rId8"/>
    <p:sldId id="317" r:id="rId9"/>
    <p:sldId id="306" r:id="rId10"/>
    <p:sldId id="331" r:id="rId11"/>
    <p:sldId id="262" r:id="rId12"/>
    <p:sldId id="343" r:id="rId13"/>
    <p:sldId id="326" r:id="rId14"/>
    <p:sldId id="325" r:id="rId15"/>
    <p:sldId id="328" r:id="rId16"/>
    <p:sldId id="329" r:id="rId17"/>
    <p:sldId id="309" r:id="rId18"/>
    <p:sldId id="316" r:id="rId19"/>
    <p:sldId id="344" r:id="rId20"/>
    <p:sldId id="308" r:id="rId21"/>
    <p:sldId id="336" r:id="rId22"/>
    <p:sldId id="311" r:id="rId23"/>
    <p:sldId id="321" r:id="rId24"/>
    <p:sldId id="345" r:id="rId25"/>
    <p:sldId id="346" r:id="rId26"/>
    <p:sldId id="332" r:id="rId27"/>
    <p:sldId id="264" r:id="rId28"/>
    <p:sldId id="337" r:id="rId29"/>
    <p:sldId id="310" r:id="rId30"/>
    <p:sldId id="320" r:id="rId31"/>
    <p:sldId id="322" r:id="rId32"/>
    <p:sldId id="324" r:id="rId33"/>
    <p:sldId id="323" r:id="rId34"/>
    <p:sldId id="313" r:id="rId35"/>
    <p:sldId id="292" r:id="rId36"/>
    <p:sldId id="318" r:id="rId37"/>
    <p:sldId id="319" r:id="rId38"/>
    <p:sldId id="315" r:id="rId39"/>
    <p:sldId id="305" r:id="rId40"/>
  </p:sldIdLst>
  <p:sldSz cx="9906000" cy="6858000" type="A4"/>
  <p:notesSz cx="6858000" cy="9144000"/>
  <p:embeddedFontLst>
    <p:embeddedFont>
      <p:font typeface="NanumGothic" pitchFamily="2" charset="-127"/>
      <p:regular r:id="rId42"/>
      <p:bold r:id="rId43"/>
    </p:embeddedFont>
    <p:embeddedFont>
      <p:font typeface="Bebas" panose="020B0606020202050201" pitchFamily="34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THE명품고딕R" panose="02020603020101020101" pitchFamily="18" charset="-127"/>
      <p:regular r:id="rId51"/>
    </p:embeddedFont>
    <p:embeddedFont>
      <p:font typeface="나눔바른고딕OTF" panose="02020603020101020101" pitchFamily="18" charset="-127"/>
      <p:regular r:id="rId52"/>
      <p:bold r:id="rId53"/>
    </p:embeddedFont>
    <p:embeddedFont>
      <p:font typeface="나눔스퀘어OTF" panose="020B0600000101010101" pitchFamily="34" charset="-127"/>
      <p:regular r:id="rId54"/>
    </p:embeddedFont>
    <p:embeddedFont>
      <p:font typeface="나눔스퀘어OTF Bold" panose="020B0600000101010101" pitchFamily="34" charset="-127"/>
      <p:bold r:id="rId55"/>
    </p:embeddedFont>
    <p:embeddedFont>
      <p:font typeface="나눔스퀘어OTF ExtraBold" panose="020B0600000101010101" pitchFamily="34" charset="-127"/>
      <p:bold r:id="rId56"/>
    </p:embeddedFont>
    <p:embeddedFont>
      <p:font typeface="나눔스퀘어라운드OTF Bold" panose="020B0600000101010101" pitchFamily="34" charset="-127"/>
      <p:bold r:id="rId57"/>
    </p:embeddedFont>
    <p:embeddedFont>
      <p:font typeface="배달의민족 도현 OTF" panose="020B0600000101010101" pitchFamily="34" charset="-127"/>
      <p:regular r:id="rId58"/>
    </p:embeddedFont>
    <p:embeddedFont>
      <p:font typeface="서울한강체 EB" panose="02020903020101020101" pitchFamily="18" charset="-127"/>
      <p:bold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955" userDrawn="1">
          <p15:clr>
            <a:srgbClr val="A4A3A4"/>
          </p15:clr>
        </p15:guide>
        <p15:guide id="6" pos="2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7B1"/>
    <a:srgbClr val="FFFFFF"/>
    <a:srgbClr val="DBDBDB"/>
    <a:srgbClr val="ED7D31"/>
    <a:srgbClr val="E8DCA8"/>
    <a:srgbClr val="BBD1C5"/>
    <a:srgbClr val="B8C16B"/>
    <a:srgbClr val="D0D0D0"/>
    <a:srgbClr val="07575B"/>
    <a:srgbClr val="232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0788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864" y="114"/>
      </p:cViewPr>
      <p:guideLst>
        <p:guide orient="horz" pos="2160"/>
        <p:guide pos="3120"/>
        <p:guide orient="horz" pos="232"/>
        <p:guide orient="horz" pos="4088"/>
        <p:guide pos="5955"/>
        <p:guide pos="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8E004-7638-2F4A-A564-668F086FDC9B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5C5EB-9F7A-4B4B-9EB1-EF5B491240F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910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팀 소개</a:t>
            </a:r>
            <a:r>
              <a:rPr lang="en-US" altLang="ko-KR" dirty="0"/>
              <a:t> </a:t>
            </a:r>
            <a:r>
              <a:rPr lang="ko-KR" altLang="en-US" dirty="0"/>
              <a:t>하면서 넘어갈 부분</a:t>
            </a:r>
            <a:endParaRPr lang="en-US" altLang="ko-KR" dirty="0"/>
          </a:p>
          <a:p>
            <a:r>
              <a:rPr lang="ko-KR" altLang="en-US" dirty="0"/>
              <a:t>멘토님 성함이 다 나와도 </a:t>
            </a:r>
            <a:r>
              <a:rPr lang="ko-KR" altLang="en-US" dirty="0" err="1"/>
              <a:t>괜찮은지</a:t>
            </a:r>
            <a:endParaRPr lang="en-US" altLang="ko-KR" dirty="0"/>
          </a:p>
          <a:p>
            <a:r>
              <a:rPr lang="ko-KR" altLang="en-US" dirty="0"/>
              <a:t>회사이름 저렇게만 작성해도 괜찮을지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3948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이거를 큰 목차 </a:t>
            </a:r>
            <a:r>
              <a:rPr lang="ko-KR" altLang="en-US" dirty="0" err="1"/>
              <a:t>넘어갈때마다</a:t>
            </a:r>
            <a:r>
              <a:rPr lang="ko-KR" altLang="en-US" dirty="0"/>
              <a:t> 간략하게 사용할까</a:t>
            </a:r>
            <a:r>
              <a:rPr lang="en-US" altLang="ko-KR" dirty="0"/>
              <a:t>, </a:t>
            </a:r>
            <a:r>
              <a:rPr lang="ko-KR" altLang="en-US" dirty="0"/>
              <a:t>아니면 슬라이드마다 살짝 디자인 </a:t>
            </a:r>
            <a:r>
              <a:rPr lang="ko-KR" altLang="en-US" dirty="0" err="1"/>
              <a:t>바꿔줄때</a:t>
            </a:r>
            <a:r>
              <a:rPr lang="ko-KR" altLang="en-US" dirty="0"/>
              <a:t> 사용할까 고민중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510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626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580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3114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352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103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573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통신 구조 설명 들어가면서 </a:t>
            </a:r>
            <a:r>
              <a:rPr lang="en-US" altLang="ko-KR" dirty="0" err="1"/>
              <a:t>ros</a:t>
            </a:r>
            <a:r>
              <a:rPr lang="ko-KR" altLang="en-US" dirty="0"/>
              <a:t>에 관해서도 살짝 얘기하고 이어지는 </a:t>
            </a:r>
            <a:r>
              <a:rPr lang="ko-KR" altLang="en-US" dirty="0" err="1"/>
              <a:t>슬라이드랑</a:t>
            </a:r>
            <a:r>
              <a:rPr lang="ko-KR" altLang="en-US" dirty="0"/>
              <a:t> 연계해서</a:t>
            </a:r>
            <a:endParaRPr lang="en-US" altLang="ko-KR" dirty="0"/>
          </a:p>
          <a:p>
            <a:r>
              <a:rPr lang="en-US" altLang="ko-KR" dirty="0"/>
              <a:t>Ros </a:t>
            </a:r>
            <a:r>
              <a:rPr lang="ko-KR" altLang="en-US" dirty="0" err="1"/>
              <a:t>메세지중에</a:t>
            </a:r>
            <a:r>
              <a:rPr lang="ko-KR" altLang="en-US" dirty="0"/>
              <a:t> 얘네들을 웹을 통해서 주고 받으면서 컨트롤 한다</a:t>
            </a:r>
            <a:r>
              <a:rPr lang="en-US" altLang="ko-KR" dirty="0"/>
              <a:t>. </a:t>
            </a:r>
            <a:r>
              <a:rPr lang="ko-KR" altLang="en-US" dirty="0" err="1"/>
              <a:t>이런느낌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5432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가 무엇인지 간단하게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379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가 무엇인지 간단하게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784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목차 보여주면서 </a:t>
            </a:r>
            <a:r>
              <a:rPr lang="ko-KR" altLang="en-US" dirty="0" err="1"/>
              <a:t>간트차트도</a:t>
            </a:r>
            <a:r>
              <a:rPr lang="ko-KR" altLang="en-US" dirty="0"/>
              <a:t> 보여주면 좋을 거 같고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간트차트를</a:t>
            </a:r>
            <a:r>
              <a:rPr lang="ko-KR" altLang="en-US" dirty="0"/>
              <a:t> 통해서 프로젝트 전체 기간 및 진행 상황을 한눈에 확인할 수 있기때문에 필수적으로 넣어야 한다고 생각합니다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목차는 다 끝나면 슬라이드 이쁘게 만들고</a:t>
            </a:r>
            <a:endParaRPr lang="en-US" altLang="ko-KR" dirty="0"/>
          </a:p>
          <a:p>
            <a:r>
              <a:rPr lang="ko-KR" altLang="en-US" dirty="0"/>
              <a:t>일단 구상 중인 목차는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0.  Contents &amp; Gantt Chart (</a:t>
            </a:r>
            <a:r>
              <a:rPr lang="ko-KR" altLang="en-US" dirty="0"/>
              <a:t>목차 </a:t>
            </a:r>
            <a:r>
              <a:rPr lang="en-US" altLang="ko-KR" dirty="0"/>
              <a:t>&amp; </a:t>
            </a:r>
            <a:r>
              <a:rPr lang="ko-KR" altLang="en-US" dirty="0" err="1"/>
              <a:t>간트차트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Abstract 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Architecture (</a:t>
            </a:r>
            <a:r>
              <a:rPr lang="ko-KR" altLang="en-US" dirty="0"/>
              <a:t>아키텍처 </a:t>
            </a:r>
            <a:r>
              <a:rPr lang="en-US" altLang="ko-KR" dirty="0"/>
              <a:t>/ </a:t>
            </a:r>
            <a:r>
              <a:rPr lang="ko-KR" altLang="en-US" dirty="0"/>
              <a:t>전체 프로젝트 구조 </a:t>
            </a:r>
            <a:r>
              <a:rPr lang="en-US" altLang="ko-KR" dirty="0"/>
              <a:t>+ </a:t>
            </a:r>
            <a:r>
              <a:rPr lang="ko-KR" altLang="en-US" dirty="0"/>
              <a:t>서버 아키텍처 </a:t>
            </a:r>
            <a:r>
              <a:rPr lang="en-US" altLang="ko-KR" dirty="0"/>
              <a:t>+ </a:t>
            </a:r>
            <a:r>
              <a:rPr lang="ko-KR" altLang="en-US" dirty="0"/>
              <a:t>웹페이지 완성 모습 살짝 보여주면서</a:t>
            </a:r>
            <a:r>
              <a:rPr lang="en-US" altLang="ko-KR" dirty="0"/>
              <a:t>? </a:t>
            </a:r>
            <a:r>
              <a:rPr lang="ko-KR" altLang="en-US" dirty="0"/>
              <a:t>넘어가면 </a:t>
            </a:r>
            <a:r>
              <a:rPr lang="ko-KR" altLang="en-US" dirty="0" err="1"/>
              <a:t>좋을거같은데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Technologies (</a:t>
            </a:r>
            <a:r>
              <a:rPr lang="ko-KR" altLang="en-US" dirty="0"/>
              <a:t>사용 기술 </a:t>
            </a:r>
            <a:r>
              <a:rPr lang="en-US" altLang="ko-KR" dirty="0"/>
              <a:t>/ slam, yolo </a:t>
            </a:r>
            <a:r>
              <a:rPr lang="ko-KR" altLang="en-US" dirty="0"/>
              <a:t>등 간략하게</a:t>
            </a:r>
            <a:r>
              <a:rPr lang="en-US" altLang="ko-KR" dirty="0"/>
              <a:t> </a:t>
            </a:r>
            <a:r>
              <a:rPr lang="ko-KR" altLang="en-US" dirty="0"/>
              <a:t>설명하면서</a:t>
            </a:r>
            <a:r>
              <a:rPr lang="en-US" altLang="ko-KR" dirty="0"/>
              <a:t> </a:t>
            </a:r>
            <a:r>
              <a:rPr lang="ko-KR" altLang="en-US" dirty="0"/>
              <a:t>해당 기술로 구현한 모습 영상 </a:t>
            </a:r>
            <a:r>
              <a:rPr lang="ko-KR" altLang="en-US" dirty="0" err="1"/>
              <a:t>짧막하게</a:t>
            </a:r>
            <a:r>
              <a:rPr lang="ko-KR" altLang="en-US" dirty="0"/>
              <a:t> 넣어주면 </a:t>
            </a:r>
            <a:r>
              <a:rPr lang="ko-KR" altLang="en-US" dirty="0" err="1"/>
              <a:t>이쁠듯</a:t>
            </a:r>
            <a:r>
              <a:rPr lang="en-US" altLang="ko-KR" dirty="0"/>
              <a:t>. </a:t>
            </a:r>
            <a:r>
              <a:rPr lang="ko-KR" altLang="en-US" dirty="0"/>
              <a:t>로봇이 </a:t>
            </a:r>
            <a:r>
              <a:rPr lang="ko-KR" altLang="en-US" dirty="0" err="1"/>
              <a:t>자율주행해가는</a:t>
            </a:r>
            <a:r>
              <a:rPr lang="ko-KR" altLang="en-US" dirty="0"/>
              <a:t> 모습</a:t>
            </a:r>
            <a:r>
              <a:rPr lang="en-US" altLang="ko-KR" dirty="0"/>
              <a:t>, </a:t>
            </a:r>
            <a:r>
              <a:rPr lang="ko-KR" altLang="en-US" dirty="0"/>
              <a:t>마스크 </a:t>
            </a:r>
            <a:r>
              <a:rPr lang="ko-KR" altLang="en-US" dirty="0" err="1"/>
              <a:t>미착용자랑</a:t>
            </a:r>
            <a:r>
              <a:rPr lang="ko-KR" altLang="en-US" dirty="0"/>
              <a:t> 화재를 탐지하는 영상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Demonstrate (</a:t>
            </a:r>
            <a:r>
              <a:rPr lang="ko-KR" altLang="en-US" dirty="0"/>
              <a:t>시연 </a:t>
            </a:r>
            <a:r>
              <a:rPr lang="en-US" altLang="ko-KR" dirty="0"/>
              <a:t>/ </a:t>
            </a:r>
            <a:r>
              <a:rPr lang="ko-KR" altLang="en-US" dirty="0"/>
              <a:t>실제 현장 시연 파트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Q&amp;A (</a:t>
            </a:r>
            <a:r>
              <a:rPr lang="ko-KR" altLang="en-US" dirty="0"/>
              <a:t>질의 응답 </a:t>
            </a:r>
            <a:r>
              <a:rPr lang="en-US" altLang="ko-KR" dirty="0"/>
              <a:t>+ </a:t>
            </a:r>
            <a:r>
              <a:rPr lang="ko-KR" altLang="en-US" dirty="0"/>
              <a:t>소감 </a:t>
            </a:r>
            <a:r>
              <a:rPr lang="en-US" altLang="ko-KR" dirty="0"/>
              <a:t>+ </a:t>
            </a:r>
            <a:r>
              <a:rPr lang="ko-KR" altLang="en-US" dirty="0"/>
              <a:t>인사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312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왜 </a:t>
            </a:r>
            <a:r>
              <a:rPr lang="en-US" altLang="ko-KR" dirty="0"/>
              <a:t>yolo</a:t>
            </a:r>
            <a:r>
              <a:rPr lang="ko-KR" altLang="en-US" dirty="0"/>
              <a:t>를 사용하게 되었는지에 대해서 설명이 들어가는 부분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Coco dataset</a:t>
            </a:r>
            <a:r>
              <a:rPr lang="ko-KR" altLang="en-US" dirty="0"/>
              <a:t>에서 높은 성능을 보이고 있는 </a:t>
            </a:r>
            <a:r>
              <a:rPr lang="en-US" altLang="ko-KR" dirty="0"/>
              <a:t>yolo </a:t>
            </a:r>
            <a:r>
              <a:rPr lang="ko-KR" altLang="en-US" dirty="0"/>
              <a:t>시리즈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414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yolo</a:t>
            </a:r>
            <a:r>
              <a:rPr lang="ko-KR" altLang="en-US" dirty="0"/>
              <a:t>가 뛰어난 성과를 보이고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1985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yolo</a:t>
            </a:r>
            <a:r>
              <a:rPr lang="ko-KR" altLang="en-US" dirty="0"/>
              <a:t>가 뛰어난 성과를 보이고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700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yolo</a:t>
            </a:r>
            <a:r>
              <a:rPr lang="ko-KR" altLang="en-US" dirty="0"/>
              <a:t>가 뛰어난 성과를 보이고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5831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2908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마무리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Q&amp;A / </a:t>
            </a:r>
            <a:r>
              <a:rPr lang="ko-KR" altLang="en-US" dirty="0"/>
              <a:t>소감 </a:t>
            </a:r>
            <a:r>
              <a:rPr lang="en-US" altLang="ko-KR" dirty="0"/>
              <a:t>/ </a:t>
            </a:r>
            <a:r>
              <a:rPr lang="ko-KR" altLang="en-US" dirty="0"/>
              <a:t>인사로 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5201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가 무엇인지 간단하게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1543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7996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8365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80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7848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3286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0761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yolo</a:t>
            </a:r>
            <a:r>
              <a:rPr lang="ko-KR" altLang="en-US" dirty="0"/>
              <a:t>가 뛰어난 성과를 보이고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59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dirty="0"/>
              <a:t>프로젝트 개요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프로젝트 소개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취업율</a:t>
            </a:r>
            <a:r>
              <a:rPr lang="ko-KR" altLang="en-US" sz="1400" dirty="0"/>
              <a:t> 감소 </a:t>
            </a:r>
            <a:r>
              <a:rPr lang="en-US" altLang="ko-KR" sz="1400" dirty="0"/>
              <a:t>/ </a:t>
            </a:r>
            <a:r>
              <a:rPr lang="ko-KR" altLang="en-US" sz="1400" dirty="0"/>
              <a:t>코로나로 인한 근무 인원 감축 및 </a:t>
            </a:r>
            <a:r>
              <a:rPr lang="ko-KR" altLang="en-US" sz="1400" dirty="0" err="1"/>
              <a:t>비대면</a:t>
            </a:r>
            <a:r>
              <a:rPr lang="ko-KR" altLang="en-US" sz="1400" dirty="0"/>
              <a:t> 환경 조성에 알맞은 </a:t>
            </a:r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ko-KR" altLang="en-US" sz="1400" dirty="0"/>
              <a:t>건물 관리인</a:t>
            </a:r>
            <a:r>
              <a:rPr lang="en-US" altLang="ko-KR" sz="1400" dirty="0"/>
              <a:t>, </a:t>
            </a:r>
            <a:r>
              <a:rPr lang="ko-KR" altLang="en-US" sz="1400" dirty="0"/>
              <a:t>순찰인의 역할을 수행 가능한 자율주행 로봇과 웹 서비스의 구현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		1) </a:t>
            </a:r>
            <a:r>
              <a:rPr lang="ko-KR" altLang="en-US" sz="1400" dirty="0"/>
              <a:t>마스크 미착용자 감지</a:t>
            </a:r>
            <a:endParaRPr lang="en-US" altLang="ko-KR" sz="1400" dirty="0"/>
          </a:p>
          <a:p>
            <a:r>
              <a:rPr lang="en-US" altLang="ko-KR" sz="1400" dirty="0"/>
              <a:t>		2) </a:t>
            </a:r>
            <a:r>
              <a:rPr lang="ko-KR" altLang="en-US" sz="1400" dirty="0"/>
              <a:t>화재 감지</a:t>
            </a:r>
            <a:endParaRPr lang="en-US" altLang="ko-KR" sz="1400" dirty="0"/>
          </a:p>
          <a:p>
            <a:r>
              <a:rPr lang="en-US" altLang="ko-KR" sz="1400" dirty="0"/>
              <a:t>		3) </a:t>
            </a:r>
            <a:r>
              <a:rPr lang="ko-KR" altLang="en-US" sz="1400" dirty="0"/>
              <a:t>실신</a:t>
            </a:r>
            <a:r>
              <a:rPr lang="en-US" altLang="ko-KR" sz="1400" dirty="0"/>
              <a:t>, </a:t>
            </a:r>
            <a:r>
              <a:rPr lang="ko-KR" altLang="en-US" sz="1400" dirty="0"/>
              <a:t>실족 등의 인원 감지</a:t>
            </a:r>
            <a:endParaRPr lang="en-US" altLang="ko-KR" sz="1400" dirty="0"/>
          </a:p>
          <a:p>
            <a:r>
              <a:rPr lang="en-US" altLang="ko-KR" sz="1400" dirty="0"/>
              <a:t>		4) </a:t>
            </a:r>
            <a:r>
              <a:rPr lang="ko-KR" altLang="en-US" sz="1400" dirty="0"/>
              <a:t>자율주행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모델 소개 </a:t>
            </a:r>
            <a:r>
              <a:rPr lang="en-US" altLang="ko-KR" sz="1400" dirty="0"/>
              <a:t>: Real-Time Object Detection</a:t>
            </a:r>
            <a:r>
              <a:rPr lang="ko-KR" altLang="en-US" sz="1400" dirty="0"/>
              <a:t>에 알맞은 </a:t>
            </a:r>
            <a:r>
              <a:rPr lang="en-US" altLang="ko-KR" sz="1400" dirty="0"/>
              <a:t>YOLO, Faster-RCNN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진행 기간 </a:t>
            </a:r>
            <a:r>
              <a:rPr lang="en-US" altLang="ko-KR" sz="1400" dirty="0"/>
              <a:t>: 7</a:t>
            </a:r>
            <a:r>
              <a:rPr lang="ko-KR" altLang="en-US" sz="1400" dirty="0"/>
              <a:t>월 </a:t>
            </a:r>
            <a:r>
              <a:rPr lang="en-US" altLang="ko-KR" sz="1400" dirty="0"/>
              <a:t>31</a:t>
            </a:r>
            <a:r>
              <a:rPr lang="ko-KR" altLang="en-US" sz="1400" dirty="0"/>
              <a:t>일</a:t>
            </a:r>
            <a:r>
              <a:rPr lang="en-US" altLang="ko-KR" sz="1400" dirty="0"/>
              <a:t> ~ 10</a:t>
            </a:r>
            <a:r>
              <a:rPr lang="ko-KR" altLang="en-US" sz="1400" dirty="0"/>
              <a:t>월 </a:t>
            </a:r>
            <a:r>
              <a:rPr lang="en-US" altLang="ko-KR" sz="1400" dirty="0"/>
              <a:t>30</a:t>
            </a:r>
            <a:r>
              <a:rPr lang="ko-KR" altLang="en-US" sz="1400" dirty="0"/>
              <a:t>일 </a:t>
            </a:r>
            <a:r>
              <a:rPr lang="en-US" altLang="ko-KR" sz="1400" dirty="0"/>
              <a:t>(</a:t>
            </a:r>
            <a:r>
              <a:rPr lang="ko-KR" altLang="en-US" sz="1400" dirty="0"/>
              <a:t>예정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진행 인원 </a:t>
            </a:r>
            <a:r>
              <a:rPr lang="en-US" altLang="ko-KR" sz="1400" dirty="0"/>
              <a:t>: </a:t>
            </a:r>
            <a:r>
              <a:rPr lang="ko-KR" altLang="en-US" sz="1400" dirty="0"/>
              <a:t>김경진</a:t>
            </a:r>
            <a:r>
              <a:rPr lang="en-US" altLang="ko-KR" sz="1400" dirty="0"/>
              <a:t>, </a:t>
            </a:r>
            <a:r>
              <a:rPr lang="ko-KR" altLang="en-US" sz="1400" dirty="0"/>
              <a:t>김민서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이은창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한정탁</a:t>
            </a:r>
            <a:r>
              <a:rPr lang="ko-KR" altLang="en-US" sz="1400" dirty="0"/>
              <a:t> </a:t>
            </a:r>
            <a:r>
              <a:rPr lang="en-US" altLang="ko-KR" sz="1400" dirty="0"/>
              <a:t>(4</a:t>
            </a:r>
            <a:r>
              <a:rPr lang="ko-KR" altLang="en-US" sz="1400" dirty="0"/>
              <a:t>인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    + </a:t>
            </a:r>
            <a:r>
              <a:rPr lang="ko-KR" altLang="en-US" sz="1400" dirty="0"/>
              <a:t>문</a:t>
            </a:r>
            <a:r>
              <a:rPr lang="en-US" altLang="ko-KR" sz="1400" dirty="0"/>
              <a:t>*** (</a:t>
            </a:r>
            <a:r>
              <a:rPr lang="ko-KR" altLang="en-US" sz="1400" dirty="0" err="1"/>
              <a:t>티맥스소프트</a:t>
            </a:r>
            <a:r>
              <a:rPr lang="en-US" altLang="ko-KR" sz="1400" dirty="0"/>
              <a:t>) </a:t>
            </a:r>
            <a:r>
              <a:rPr lang="ko-KR" altLang="en-US" sz="1400" dirty="0"/>
              <a:t>멘토</a:t>
            </a:r>
            <a:r>
              <a:rPr lang="en-US" altLang="ko-KR" sz="1400" dirty="0"/>
              <a:t> , </a:t>
            </a:r>
            <a:r>
              <a:rPr lang="ko-KR" altLang="en-US" sz="1400" dirty="0"/>
              <a:t>이</a:t>
            </a:r>
            <a:r>
              <a:rPr lang="en-US" altLang="ko-KR" sz="1400" dirty="0"/>
              <a:t>** (LG</a:t>
            </a:r>
            <a:r>
              <a:rPr lang="ko-KR" altLang="en-US" sz="1400" dirty="0"/>
              <a:t>전자</a:t>
            </a:r>
            <a:r>
              <a:rPr lang="en-US" altLang="ko-KR" sz="1400" dirty="0"/>
              <a:t>) </a:t>
            </a:r>
            <a:r>
              <a:rPr lang="ko-KR" altLang="en-US" sz="1400" dirty="0"/>
              <a:t>멘토 </a:t>
            </a:r>
            <a:r>
              <a:rPr lang="en-US" altLang="ko-KR" sz="1400" dirty="0"/>
              <a:t>(2</a:t>
            </a:r>
            <a:r>
              <a:rPr lang="ko-KR" altLang="en-US" sz="1400" dirty="0"/>
              <a:t>인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dirty="0"/>
              <a:t>개발 및 협업 도구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VSCode</a:t>
            </a:r>
            <a:r>
              <a:rPr lang="en-US" altLang="ko-KR" sz="1400" dirty="0"/>
              <a:t>, PyCharm, Git, Notion, Docker, CVAT, </a:t>
            </a:r>
            <a:r>
              <a:rPr lang="en-US" altLang="ko-KR" sz="1400" dirty="0" err="1"/>
              <a:t>AnyDesk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MobaXterm</a:t>
            </a:r>
            <a:endParaRPr lang="en-US" altLang="ko-KR" sz="14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1936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5 </a:t>
            </a:r>
            <a:r>
              <a:rPr lang="ko-KR" altLang="en-US" dirty="0"/>
              <a:t>사용한 거에 대해서 설명이 들어가는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1044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구조도 확인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3810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548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5623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6396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전체적인 프로젝트 진행 방향</a:t>
            </a:r>
            <a:r>
              <a:rPr lang="en-US" altLang="ko-KR" dirty="0"/>
              <a:t>?&gt;</a:t>
            </a:r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3(4?) </a:t>
            </a:r>
            <a:r>
              <a:rPr lang="ko-KR" altLang="en-US" dirty="0"/>
              <a:t>가지로 진행이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자율주행 </a:t>
            </a:r>
            <a:r>
              <a:rPr lang="en-US" altLang="ko-KR" dirty="0"/>
              <a:t>/ </a:t>
            </a:r>
            <a:r>
              <a:rPr lang="ko-KR" altLang="en-US" dirty="0"/>
              <a:t>마스크 미착용자 탐지 </a:t>
            </a:r>
            <a:r>
              <a:rPr lang="en-US" altLang="ko-KR" dirty="0"/>
              <a:t>/ </a:t>
            </a:r>
            <a:r>
              <a:rPr lang="ko-KR" altLang="en-US" dirty="0"/>
              <a:t>화재 탐지 </a:t>
            </a:r>
            <a:r>
              <a:rPr lang="en-US" altLang="ko-KR" dirty="0"/>
              <a:t>/ </a:t>
            </a:r>
            <a:r>
              <a:rPr lang="ko-KR" altLang="en-US" dirty="0"/>
              <a:t>통신</a:t>
            </a:r>
            <a:endParaRPr lang="en-US" altLang="ko-KR" dirty="0"/>
          </a:p>
          <a:p>
            <a:r>
              <a:rPr lang="ko-KR" altLang="en-US" dirty="0" err="1"/>
              <a:t>터틀봇</a:t>
            </a:r>
            <a:r>
              <a:rPr lang="en-US" altLang="ko-KR" dirty="0"/>
              <a:t>3 </a:t>
            </a:r>
            <a:r>
              <a:rPr lang="ko-KR" altLang="en-US" dirty="0" err="1"/>
              <a:t>버거를</a:t>
            </a:r>
            <a:r>
              <a:rPr lang="ko-KR" altLang="en-US" dirty="0"/>
              <a:t> 사용해서 </a:t>
            </a:r>
            <a:r>
              <a:rPr lang="en-US" altLang="ko-KR" dirty="0"/>
              <a:t>Ros </a:t>
            </a:r>
            <a:r>
              <a:rPr lang="ko-KR" altLang="en-US" dirty="0" err="1"/>
              <a:t>라는거</a:t>
            </a:r>
            <a:r>
              <a:rPr lang="ko-KR" altLang="en-US" dirty="0"/>
              <a:t> 기반으로 </a:t>
            </a:r>
            <a:r>
              <a:rPr lang="en-US" altLang="ko-KR" dirty="0"/>
              <a:t>slam &amp; navigation</a:t>
            </a:r>
            <a:r>
              <a:rPr lang="ko-KR" altLang="en-US" dirty="0"/>
              <a:t>으로 자율주행을 구현했다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마스크 탐지와 화재 탐지는 딥러닝 </a:t>
            </a:r>
            <a:r>
              <a:rPr lang="en-US" altLang="ko-KR" dirty="0"/>
              <a:t>ai </a:t>
            </a:r>
            <a:r>
              <a:rPr lang="ko-KR" altLang="en-US" dirty="0"/>
              <a:t>모델을 활용하여 </a:t>
            </a:r>
            <a:r>
              <a:rPr lang="en-US" altLang="ko-KR" dirty="0"/>
              <a:t>real-time object detection</a:t>
            </a:r>
            <a:r>
              <a:rPr lang="ko-KR" altLang="en-US" dirty="0"/>
              <a:t>을 구현했다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 통신을 구성하여 사용자는 웹페이지로 모니터링과 제어를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이런느낌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웹서비스를 구축했다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82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웹페이지에 카메라 나오는 거</a:t>
            </a:r>
            <a:endParaRPr lang="en-US" altLang="ko-KR" dirty="0"/>
          </a:p>
          <a:p>
            <a:r>
              <a:rPr lang="ko-KR" altLang="en-US" dirty="0"/>
              <a:t>조종 할 수 </a:t>
            </a:r>
            <a:r>
              <a:rPr lang="ko-KR" altLang="en-US" dirty="0" err="1"/>
              <a:t>있는거</a:t>
            </a:r>
            <a:endParaRPr lang="en-US" altLang="ko-KR" dirty="0"/>
          </a:p>
          <a:p>
            <a:r>
              <a:rPr lang="ko-KR" altLang="en-US" dirty="0" err="1"/>
              <a:t>경고창</a:t>
            </a:r>
            <a:r>
              <a:rPr lang="ko-KR" altLang="en-US" dirty="0"/>
              <a:t> 뜨는 거 등 </a:t>
            </a:r>
            <a:r>
              <a:rPr lang="en-US" altLang="ko-KR" dirty="0" err="1"/>
              <a:t>ui</a:t>
            </a:r>
            <a:r>
              <a:rPr lang="en-US" altLang="ko-KR" dirty="0"/>
              <a:t>/</a:t>
            </a:r>
            <a:r>
              <a:rPr lang="en-US" altLang="ko-KR" dirty="0" err="1"/>
              <a:t>ux</a:t>
            </a:r>
            <a:r>
              <a:rPr lang="en-US" altLang="ko-KR" dirty="0"/>
              <a:t> </a:t>
            </a:r>
            <a:r>
              <a:rPr lang="ko-KR" altLang="en-US" dirty="0"/>
              <a:t>위주로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084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구조도 그림 </a:t>
            </a:r>
            <a:r>
              <a:rPr lang="ko-KR" altLang="en-US" dirty="0" err="1"/>
              <a:t>이쁜거로</a:t>
            </a:r>
            <a:r>
              <a:rPr lang="ko-KR" altLang="en-US" dirty="0"/>
              <a:t> 변경 예정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558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603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004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419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572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27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103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322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351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799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85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258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131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41.sv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image" Target="../media/image36.svg"/><Relationship Id="rId15" Type="http://schemas.openxmlformats.org/officeDocument/2006/relationships/image" Target="../media/image8.png"/><Relationship Id="rId10" Type="http://schemas.openxmlformats.org/officeDocument/2006/relationships/image" Target="../media/image39.sv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microsoft.com/office/2017/06/relationships/model3d" Target="../media/model3d1.glb"/><Relationship Id="rId5" Type="http://schemas.microsoft.com/office/2007/relationships/hdphoto" Target="../media/hdphoto2.wdp"/><Relationship Id="rId10" Type="http://schemas.openxmlformats.org/officeDocument/2006/relationships/image" Target="../media/image44.png"/><Relationship Id="rId4" Type="http://schemas.openxmlformats.org/officeDocument/2006/relationships/image" Target="../media/image45.png"/><Relationship Id="rId9" Type="http://schemas.openxmlformats.org/officeDocument/2006/relationships/image" Target="../media/image9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9.png"/><Relationship Id="rId10" Type="http://schemas.openxmlformats.org/officeDocument/2006/relationships/image" Target="../media/image54.svg"/><Relationship Id="rId4" Type="http://schemas.openxmlformats.org/officeDocument/2006/relationships/image" Target="../media/image8.pn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7.png"/><Relationship Id="rId5" Type="http://schemas.openxmlformats.org/officeDocument/2006/relationships/image" Target="../media/image8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6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3" Type="http://schemas.openxmlformats.org/officeDocument/2006/relationships/image" Target="../media/image8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7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3.svg"/><Relationship Id="rId5" Type="http://schemas.openxmlformats.org/officeDocument/2006/relationships/image" Target="../media/image9.png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5.png"/><Relationship Id="rId4" Type="http://schemas.openxmlformats.org/officeDocument/2006/relationships/image" Target="../media/image25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7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gif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gif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82.png"/><Relationship Id="rId4" Type="http://schemas.openxmlformats.org/officeDocument/2006/relationships/image" Target="../media/image1.png"/><Relationship Id="rId9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7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84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73.png"/><Relationship Id="rId10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0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1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1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1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1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5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04.png"/><Relationship Id="rId18" Type="http://schemas.openxmlformats.org/officeDocument/2006/relationships/image" Target="../media/image107.png"/><Relationship Id="rId3" Type="http://schemas.openxmlformats.org/officeDocument/2006/relationships/notesSlide" Target="../notesSlides/notesSlide33.xml"/><Relationship Id="rId21" Type="http://schemas.openxmlformats.org/officeDocument/2006/relationships/image" Target="../media/image98.wmf"/><Relationship Id="rId7" Type="http://schemas.openxmlformats.org/officeDocument/2006/relationships/image" Target="../media/image101.png"/><Relationship Id="rId12" Type="http://schemas.openxmlformats.org/officeDocument/2006/relationships/image" Target="../media/image103.png"/><Relationship Id="rId17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6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0.png"/><Relationship Id="rId11" Type="http://schemas.openxmlformats.org/officeDocument/2006/relationships/image" Target="../media/image96.wmf"/><Relationship Id="rId5" Type="http://schemas.openxmlformats.org/officeDocument/2006/relationships/image" Target="../media/image69.png"/><Relationship Id="rId15" Type="http://schemas.openxmlformats.org/officeDocument/2006/relationships/image" Target="../media/image106.pn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08.svg"/><Relationship Id="rId4" Type="http://schemas.openxmlformats.org/officeDocument/2006/relationships/image" Target="../media/image99.png"/><Relationship Id="rId9" Type="http://schemas.openxmlformats.org/officeDocument/2006/relationships/image" Target="../media/image102.jpeg"/><Relationship Id="rId1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9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11" Type="http://schemas.openxmlformats.org/officeDocument/2006/relationships/image" Target="../media/image8.png"/><Relationship Id="rId5" Type="http://schemas.openxmlformats.org/officeDocument/2006/relationships/image" Target="../media/image21.jpg"/><Relationship Id="rId10" Type="http://schemas.openxmlformats.org/officeDocument/2006/relationships/image" Target="../media/image115.svg"/><Relationship Id="rId4" Type="http://schemas.openxmlformats.org/officeDocument/2006/relationships/image" Target="../media/image25.png"/><Relationship Id="rId9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jpg"/><Relationship Id="rId10" Type="http://schemas.openxmlformats.org/officeDocument/2006/relationships/image" Target="../media/image9.png"/><Relationship Id="rId4" Type="http://schemas.openxmlformats.org/officeDocument/2006/relationships/image" Target="../media/image21.jp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8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0894" y="1420289"/>
            <a:ext cx="3901492" cy="3901492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822" y="2061713"/>
            <a:ext cx="2618646" cy="2618646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3B510C-EF6E-8843-82EC-1B51ED193596}"/>
              </a:ext>
            </a:extLst>
          </p:cNvPr>
          <p:cNvSpPr txBox="1"/>
          <p:nvPr/>
        </p:nvSpPr>
        <p:spPr>
          <a:xfrm>
            <a:off x="1976528" y="839189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146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57A35-E7C9-1C41-B56C-5E995244FB1A}"/>
              </a:ext>
            </a:extLst>
          </p:cNvPr>
          <p:cNvSpPr txBox="1"/>
          <p:nvPr/>
        </p:nvSpPr>
        <p:spPr>
          <a:xfrm>
            <a:off x="1584026" y="1315799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146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BDF28-5094-5B4F-9396-4D2E6949A849}"/>
              </a:ext>
            </a:extLst>
          </p:cNvPr>
          <p:cNvSpPr txBox="1"/>
          <p:nvPr/>
        </p:nvSpPr>
        <p:spPr>
          <a:xfrm>
            <a:off x="3986893" y="2078373"/>
            <a:ext cx="39805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3900" b="1" dirty="0">
                <a:latin typeface="Bebas" panose="020B0606020202050201" pitchFamily="34" charset="0"/>
              </a:rPr>
              <a:t>AUTONOMOUS</a:t>
            </a:r>
          </a:p>
          <a:p>
            <a:r>
              <a:rPr lang="en" altLang="ko-Kore-KR" sz="3900" b="1" dirty="0">
                <a:latin typeface="Bebas" panose="020B0606020202050201" pitchFamily="34" charset="0"/>
              </a:rPr>
              <a:t>SURVEILLANCE ROBOT</a:t>
            </a:r>
            <a:endParaRPr kumimoji="1" lang="ko-Kore-KR" altLang="en-US" sz="3900" dirty="0">
              <a:latin typeface="Bebas" panose="020B0606020202050201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466FE-4D80-9E42-BD4C-6369E4E2B60C}"/>
              </a:ext>
            </a:extLst>
          </p:cNvPr>
          <p:cNvSpPr txBox="1"/>
          <p:nvPr/>
        </p:nvSpPr>
        <p:spPr>
          <a:xfrm>
            <a:off x="6043349" y="5844935"/>
            <a:ext cx="288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</a:t>
            </a:r>
            <a:r>
              <a:rPr kumimoji="1"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김경진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김민서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이은창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한정탁</a:t>
            </a:r>
            <a:endParaRPr kumimoji="1" lang="ko-Kore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2B14F2-8987-5247-A323-ADEBCB6E64C4}"/>
              </a:ext>
            </a:extLst>
          </p:cNvPr>
          <p:cNvSpPr txBox="1"/>
          <p:nvPr/>
        </p:nvSpPr>
        <p:spPr>
          <a:xfrm>
            <a:off x="6043348" y="6154791"/>
            <a:ext cx="35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멘토</a:t>
            </a:r>
            <a:r>
              <a:rPr kumimoji="1"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이성민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(LG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전자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문새마로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kumimoji="1"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TmaxSoft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ore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53C42-0F56-497F-B68E-BBC3E6343CDB}"/>
              </a:ext>
            </a:extLst>
          </p:cNvPr>
          <p:cNvSpPr txBox="1"/>
          <p:nvPr/>
        </p:nvSpPr>
        <p:spPr>
          <a:xfrm>
            <a:off x="6043349" y="5535079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r>
              <a:rPr kumimoji="1"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</a:t>
            </a:r>
            <a:r>
              <a:rPr kumimoji="1"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A.S.R </a:t>
            </a:r>
            <a:r>
              <a:rPr kumimoji="1"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</a:t>
            </a:r>
            <a:endParaRPr kumimoji="1" lang="ko-Kore-KR" altLang="en-US" sz="14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72D80D-094E-41EF-91F6-2983E6311EDF}"/>
              </a:ext>
            </a:extLst>
          </p:cNvPr>
          <p:cNvSpPr txBox="1"/>
          <p:nvPr/>
        </p:nvSpPr>
        <p:spPr>
          <a:xfrm>
            <a:off x="7929417" y="3041977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자율 순찰 로봇</a:t>
            </a:r>
            <a:endParaRPr kumimoji="1" lang="ko-Kore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E454E7C-72C0-4544-B83E-DA8853D51677}"/>
              </a:ext>
            </a:extLst>
          </p:cNvPr>
          <p:cNvCxnSpPr>
            <a:cxnSpLocks/>
          </p:cNvCxnSpPr>
          <p:nvPr/>
        </p:nvCxnSpPr>
        <p:spPr>
          <a:xfrm>
            <a:off x="7825041" y="3006878"/>
            <a:ext cx="14353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42B59E-0DA9-4241-984C-FCA719EA4D74}"/>
              </a:ext>
            </a:extLst>
          </p:cNvPr>
          <p:cNvCxnSpPr>
            <a:cxnSpLocks/>
          </p:cNvCxnSpPr>
          <p:nvPr/>
        </p:nvCxnSpPr>
        <p:spPr>
          <a:xfrm>
            <a:off x="2262414" y="3233819"/>
            <a:ext cx="14963" cy="193954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9E2C86-ADD1-4147-AB5D-4F09EC316783}"/>
              </a:ext>
            </a:extLst>
          </p:cNvPr>
          <p:cNvCxnSpPr>
            <a:cxnSpLocks/>
          </p:cNvCxnSpPr>
          <p:nvPr/>
        </p:nvCxnSpPr>
        <p:spPr>
          <a:xfrm flipV="1">
            <a:off x="874129" y="1851888"/>
            <a:ext cx="3454046" cy="692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306454" y="734489"/>
            <a:ext cx="3901492" cy="3901492"/>
            <a:chOff x="11642685" y="1435112"/>
            <a:chExt cx="7202754" cy="72027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60995" y="1375913"/>
            <a:ext cx="2601418" cy="2618646"/>
            <a:chOff x="9158758" y="2619277"/>
            <a:chExt cx="4802617" cy="48344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58758" y="2619277"/>
              <a:ext cx="4802617" cy="4834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47878" y="1375913"/>
            <a:ext cx="2618646" cy="2618646"/>
            <a:chOff x="12826850" y="2619277"/>
            <a:chExt cx="4834423" cy="4834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47878" y="1375913"/>
            <a:ext cx="2618646" cy="2618646"/>
            <a:chOff x="12826850" y="2619277"/>
            <a:chExt cx="4834423" cy="48344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59185" y="1344836"/>
            <a:ext cx="2796032" cy="2796032"/>
            <a:chOff x="12663110" y="2561905"/>
            <a:chExt cx="5161905" cy="51619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905172" y="2803967"/>
              <a:ext cx="4677780" cy="4677780"/>
              <a:chOff x="12905172" y="2803967"/>
              <a:chExt cx="4677780" cy="467778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12905172" y="2803967"/>
                <a:ext cx="4677780" cy="4677780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2C6569-A815-4E22-B2FB-22C35D08044C}"/>
              </a:ext>
            </a:extLst>
          </p:cNvPr>
          <p:cNvGrpSpPr/>
          <p:nvPr/>
        </p:nvGrpSpPr>
        <p:grpSpPr>
          <a:xfrm>
            <a:off x="1244245" y="1899938"/>
            <a:ext cx="2713814" cy="842836"/>
            <a:chOff x="1241922" y="1899938"/>
            <a:chExt cx="2713814" cy="84283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4136E6-1AA6-48CF-A321-806D494AA657}"/>
                </a:ext>
              </a:extLst>
            </p:cNvPr>
            <p:cNvSpPr/>
            <p:nvPr/>
          </p:nvSpPr>
          <p:spPr>
            <a:xfrm>
              <a:off x="1241922" y="1899938"/>
              <a:ext cx="2713814" cy="675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3300" dirty="0">
                  <a:solidFill>
                    <a:schemeClr val="tx1"/>
                  </a:solidFill>
                  <a:latin typeface="Bebas" panose="020B0606020202050201" pitchFamily="34" charset="0"/>
                </a:rPr>
                <a:t>Technologies</a:t>
              </a:r>
              <a:endParaRPr lang="ko-KR" altLang="en-US" sz="3300" dirty="0">
                <a:solidFill>
                  <a:schemeClr val="tx1"/>
                </a:solidFill>
                <a:latin typeface="Bebas" panose="020B0606020202050201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E55C21A-CDA1-4072-BE19-BCB87C759A2F}"/>
                </a:ext>
              </a:extLst>
            </p:cNvPr>
            <p:cNvSpPr/>
            <p:nvPr/>
          </p:nvSpPr>
          <p:spPr>
            <a:xfrm>
              <a:off x="1241922" y="2456357"/>
              <a:ext cx="2713814" cy="2864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Bebas" panose="020B0606020202050201" pitchFamily="34" charset="0"/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</a:rPr>
                <a:t> main technologies we used</a:t>
              </a:r>
              <a:endParaRPr lang="ko-KR" altLang="en-US" dirty="0">
                <a:solidFill>
                  <a:schemeClr val="tx1"/>
                </a:solidFill>
                <a:latin typeface="Bebas" panose="020B0606020202050201" pitchFamily="34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FF9126-7447-4785-8EB6-8F41DE666DD9}"/>
              </a:ext>
            </a:extLst>
          </p:cNvPr>
          <p:cNvSpPr/>
          <p:nvPr/>
        </p:nvSpPr>
        <p:spPr>
          <a:xfrm>
            <a:off x="-228561" y="3220572"/>
            <a:ext cx="2435934" cy="1952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자율 주행</a:t>
            </a:r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통신</a:t>
            </a:r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영상 인식</a:t>
            </a:r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4" name="그룹 1010">
            <a:extLst>
              <a:ext uri="{FF2B5EF4-FFF2-40B4-BE49-F238E27FC236}">
                <a16:creationId xmlns:a16="http://schemas.microsoft.com/office/drawing/2014/main" id="{23C583D9-36CD-47FB-9A46-2C3062FB7860}"/>
              </a:ext>
            </a:extLst>
          </p:cNvPr>
          <p:cNvGrpSpPr/>
          <p:nvPr/>
        </p:nvGrpSpPr>
        <p:grpSpPr>
          <a:xfrm>
            <a:off x="6878235" y="3535586"/>
            <a:ext cx="2796032" cy="2796032"/>
            <a:chOff x="12663110" y="2561905"/>
            <a:chExt cx="5161905" cy="5161905"/>
          </a:xfrm>
        </p:grpSpPr>
        <p:grpSp>
          <p:nvGrpSpPr>
            <p:cNvPr id="45" name="그룹 1011">
              <a:extLst>
                <a:ext uri="{FF2B5EF4-FFF2-40B4-BE49-F238E27FC236}">
                  <a16:creationId xmlns:a16="http://schemas.microsoft.com/office/drawing/2014/main" id="{D069C782-1E2F-4C5A-A11C-36E2F8C18803}"/>
                </a:ext>
              </a:extLst>
            </p:cNvPr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48" name="Object 32">
                <a:extLst>
                  <a:ext uri="{FF2B5EF4-FFF2-40B4-BE49-F238E27FC236}">
                    <a16:creationId xmlns:a16="http://schemas.microsoft.com/office/drawing/2014/main" id="{D59D305B-7A16-4E09-B352-631CB38E9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46" name="그룹 1012">
              <a:extLst>
                <a:ext uri="{FF2B5EF4-FFF2-40B4-BE49-F238E27FC236}">
                  <a16:creationId xmlns:a16="http://schemas.microsoft.com/office/drawing/2014/main" id="{1C813587-E335-4F7B-919D-2784008CE5F0}"/>
                </a:ext>
              </a:extLst>
            </p:cNvPr>
            <p:cNvGrpSpPr/>
            <p:nvPr/>
          </p:nvGrpSpPr>
          <p:grpSpPr>
            <a:xfrm>
              <a:off x="12905172" y="2819355"/>
              <a:ext cx="4677780" cy="4647005"/>
              <a:chOff x="12905172" y="2819355"/>
              <a:chExt cx="4677780" cy="4647005"/>
            </a:xfrm>
          </p:grpSpPr>
          <p:pic>
            <p:nvPicPr>
              <p:cNvPr id="47" name="Object 35">
                <a:extLst>
                  <a:ext uri="{FF2B5EF4-FFF2-40B4-BE49-F238E27FC236}">
                    <a16:creationId xmlns:a16="http://schemas.microsoft.com/office/drawing/2014/main" id="{930BC7D5-D001-4049-8829-E201035FB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12905172" y="2819355"/>
                <a:ext cx="4677780" cy="4647005"/>
              </a:xfrm>
              <a:prstGeom prst="rect">
                <a:avLst/>
              </a:prstGeom>
            </p:spPr>
          </p:pic>
        </p:grpSp>
      </p:grpSp>
      <p:grpSp>
        <p:nvGrpSpPr>
          <p:cNvPr id="42" name="그룹 1007">
            <a:extLst>
              <a:ext uri="{FF2B5EF4-FFF2-40B4-BE49-F238E27FC236}">
                <a16:creationId xmlns:a16="http://schemas.microsoft.com/office/drawing/2014/main" id="{CD4EEE60-FA28-4115-9B97-6DF318DDA849}"/>
              </a:ext>
            </a:extLst>
          </p:cNvPr>
          <p:cNvGrpSpPr/>
          <p:nvPr/>
        </p:nvGrpSpPr>
        <p:grpSpPr>
          <a:xfrm>
            <a:off x="4980045" y="3566663"/>
            <a:ext cx="2601418" cy="2618645"/>
            <a:chOff x="9158758" y="2619277"/>
            <a:chExt cx="4802617" cy="4834421"/>
          </a:xfrm>
        </p:grpSpPr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A76E95CD-E8EE-4A8B-AAFA-F92A25E2C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158758" y="2619277"/>
              <a:ext cx="4802617" cy="4834421"/>
            </a:xfrm>
            <a:prstGeom prst="rect">
              <a:avLst/>
            </a:prstGeom>
          </p:spPr>
        </p:pic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614506-B776-489F-88AB-0C812D1B57CB}"/>
              </a:ext>
            </a:extLst>
          </p:cNvPr>
          <p:cNvSpPr/>
          <p:nvPr/>
        </p:nvSpPr>
        <p:spPr>
          <a:xfrm>
            <a:off x="2354985" y="3220572"/>
            <a:ext cx="2713814" cy="1952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나눔스퀘어OTF" panose="020B0600000101010101" pitchFamily="34" charset="-127"/>
              </a:rPr>
              <a:t>Slam &amp; Navigation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나눔스퀘어OTF" panose="020B0600000101010101" pitchFamily="34" charset="-127"/>
            </a:endParaRPr>
          </a:p>
          <a:p>
            <a:r>
              <a:rPr lang="en-US" altLang="ko-KR" sz="2400" dirty="0" err="1">
                <a:solidFill>
                  <a:schemeClr val="tx1"/>
                </a:solidFill>
                <a:latin typeface="Bebas" panose="020B0606020202050201" pitchFamily="34" charset="0"/>
                <a:ea typeface="나눔스퀘어OTF" panose="020B0600000101010101" pitchFamily="34" charset="-127"/>
              </a:rPr>
              <a:t>ros</a:t>
            </a:r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나눔스퀘어OTF" panose="020B0600000101010101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나눔스퀘어OTF" panose="020B0600000101010101" pitchFamily="34" charset="-127"/>
              </a:rPr>
              <a:t>Yolo</a:t>
            </a:r>
          </a:p>
        </p:txBody>
      </p:sp>
      <p:grpSp>
        <p:nvGrpSpPr>
          <p:cNvPr id="52" name="그룹 1004">
            <a:extLst>
              <a:ext uri="{FF2B5EF4-FFF2-40B4-BE49-F238E27FC236}">
                <a16:creationId xmlns:a16="http://schemas.microsoft.com/office/drawing/2014/main" id="{318747C7-6B3D-4CDE-A14F-331C8CFC6BC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53" name="그룹 1005">
              <a:extLst>
                <a:ext uri="{FF2B5EF4-FFF2-40B4-BE49-F238E27FC236}">
                  <a16:creationId xmlns:a16="http://schemas.microsoft.com/office/drawing/2014/main" id="{584C3447-D832-4FBA-B04A-1D142F26BEE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56" name="Object 15">
                <a:extLst>
                  <a:ext uri="{FF2B5EF4-FFF2-40B4-BE49-F238E27FC236}">
                    <a16:creationId xmlns:a16="http://schemas.microsoft.com/office/drawing/2014/main" id="{F8766580-5126-4DC7-9C7F-857E418EC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54" name="그룹 1006">
              <a:extLst>
                <a:ext uri="{FF2B5EF4-FFF2-40B4-BE49-F238E27FC236}">
                  <a16:creationId xmlns:a16="http://schemas.microsoft.com/office/drawing/2014/main" id="{DC2C704B-4345-4274-BD46-5B6FAC10F7B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55" name="Object 18">
                <a:extLst>
                  <a:ext uri="{FF2B5EF4-FFF2-40B4-BE49-F238E27FC236}">
                    <a16:creationId xmlns:a16="http://schemas.microsoft.com/office/drawing/2014/main" id="{2F8AD551-0715-4B3F-9BD4-12FB1DDD4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57" name="Object 21">
            <a:extLst>
              <a:ext uri="{FF2B5EF4-FFF2-40B4-BE49-F238E27FC236}">
                <a16:creationId xmlns:a16="http://schemas.microsoft.com/office/drawing/2014/main" id="{9335C4AD-9E75-4984-91ED-E7FB30E2FC66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9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A3BEDE3-1C64-4E1C-9C72-4EADEEE8BEAC}"/>
              </a:ext>
            </a:extLst>
          </p:cNvPr>
          <p:cNvCxnSpPr>
            <a:cxnSpLocks/>
          </p:cNvCxnSpPr>
          <p:nvPr/>
        </p:nvCxnSpPr>
        <p:spPr>
          <a:xfrm>
            <a:off x="4544399" y="796481"/>
            <a:ext cx="495665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1002">
            <a:extLst>
              <a:ext uri="{FF2B5EF4-FFF2-40B4-BE49-F238E27FC236}">
                <a16:creationId xmlns:a16="http://schemas.microsoft.com/office/drawing/2014/main" id="{A871BE89-9B5C-4B65-8CF5-2599D17BDC5D}"/>
              </a:ext>
            </a:extLst>
          </p:cNvPr>
          <p:cNvGrpSpPr/>
          <p:nvPr/>
        </p:nvGrpSpPr>
        <p:grpSpPr>
          <a:xfrm>
            <a:off x="1" y="-29879"/>
            <a:ext cx="9906000" cy="386528"/>
            <a:chOff x="12876190" y="0"/>
            <a:chExt cx="6171429" cy="10571429"/>
          </a:xfrm>
        </p:grpSpPr>
        <p:pic>
          <p:nvPicPr>
            <p:cNvPr id="69" name="Object 7">
              <a:extLst>
                <a:ext uri="{FF2B5EF4-FFF2-40B4-BE49-F238E27FC236}">
                  <a16:creationId xmlns:a16="http://schemas.microsoft.com/office/drawing/2014/main" id="{94503392-B812-4FFB-ADDA-51DD62BCC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65FEBDD-0197-4863-B487-AF7FB186C2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1" b="89836" l="1139" r="89997">
                        <a14:foregroundMark x1="6340" y1="61809" x2="9466" y2="61632"/>
                        <a14:foregroundMark x1="13485" y1="68481" x2="9326" y2="65695"/>
                        <a14:foregroundMark x1="14681" y1="69283" x2="13528" y2="68510"/>
                        <a14:foregroundMark x1="8640" y1="57946" x2="8156" y2="52466"/>
                        <a14:foregroundMark x1="9326" y1="65695" x2="8909" y2="60977"/>
                        <a14:foregroundMark x1="8156" y1="52466" x2="11552" y2="48995"/>
                        <a14:foregroundMark x1="5826" y1="50082" x2="2832" y2="49776"/>
                        <a14:foregroundMark x1="13301" y1="50847" x2="7714" y2="50275"/>
                        <a14:foregroundMark x1="16713" y1="51196" x2="14417" y2="50961"/>
                        <a14:foregroundMark x1="2832" y1="49776" x2="3078" y2="49552"/>
                        <a14:foregroundMark x1="14136" y1="50078" x2="9213" y2="48157"/>
                        <a14:foregroundMark x1="17575" y1="51420" x2="14202" y2="50104"/>
                        <a14:foregroundMark x1="6531" y1="49087" x2="3324" y2="50448"/>
                        <a14:foregroundMark x1="3937" y1="55135" x2="5202" y2="64798"/>
                        <a14:foregroundMark x1="3674" y1="53123" x2="3865" y2="54583"/>
                        <a14:foregroundMark x1="3324" y1="50448" x2="3630" y2="52788"/>
                        <a14:foregroundMark x1="5202" y1="64798" x2="9461" y2="61626"/>
                        <a14:foregroundMark x1="10033" y1="62297" x2="9942" y2="64873"/>
                        <a14:foregroundMark x1="13604" y1="70478" x2="18775" y2="63079"/>
                        <a14:foregroundMark x1="18775" y1="63079" x2="19267" y2="48505"/>
                        <a14:foregroundMark x1="19267" y1="48505" x2="14312" y2="41704"/>
                        <a14:foregroundMark x1="14312" y1="41704" x2="8625" y2="40229"/>
                        <a14:foregroundMark x1="7634" y1="40600" x2="2955" y2="48057"/>
                        <a14:foregroundMark x1="2955" y1="48057" x2="1139" y2="60389"/>
                        <a14:foregroundMark x1="12250" y1="57100" x2="6894" y2="56726"/>
                        <a14:foregroundMark x1="6894" y1="56726" x2="9634" y2="47683"/>
                        <a14:foregroundMark x1="13912" y1="47459" x2="4463" y2="50299"/>
                        <a14:foregroundMark x1="4463" y1="50299" x2="12158" y2="61061"/>
                        <a14:foregroundMark x1="12158" y1="61061" x2="10619" y2="63901"/>
                        <a14:foregroundMark x1="16620" y1="60164" x2="11973" y2="58296"/>
                        <a14:foregroundMark x1="16220" y1="51420" x2="5725" y2="59043"/>
                        <a14:foregroundMark x1="5725" y1="59043" x2="4894" y2="60389"/>
                        <a14:foregroundMark x1="10896" y1="45815" x2="3909" y2="55830"/>
                        <a14:foregroundMark x1="3909" y1="55830" x2="9849" y2="61061"/>
                        <a14:foregroundMark x1="10526" y1="63229" x2="5417" y2="56577"/>
                        <a14:foregroundMark x1="5417" y1="56577" x2="11727" y2="55082"/>
                        <a14:foregroundMark x1="11727" y1="55082" x2="13912" y2="55904"/>
                        <a14:foregroundMark x1="13019" y1="54709" x2="10619" y2="61286"/>
                        <a14:foregroundMark x1="9849" y1="59417" x2="3755" y2="56652"/>
                        <a14:foregroundMark x1="7141" y1="70478" x2="6925" y2="71450"/>
                        <a14:foregroundMark x1="14866" y1="53064" x2="9049" y2="46936"/>
                        <a14:foregroundMark x1="9049" y1="46936" x2="3786" y2="55456"/>
                        <a14:foregroundMark x1="3786" y1="55456" x2="8064" y2="64350"/>
                        <a14:foregroundMark x1="8064" y1="64350" x2="6340" y2="61061"/>
                        <a14:foregroundMark x1="6741" y1="59193" x2="14251" y2="48729"/>
                        <a14:foregroundMark x1="14251" y1="48729" x2="13789" y2="47235"/>
                        <a14:foregroundMark x1="14189" y1="53064" x2="9634" y2="47683"/>
                        <a14:foregroundMark x1="14866" y1="52392" x2="9726" y2="47907"/>
                        <a14:foregroundMark x1="14466" y1="51420" x2="12742" y2="50075"/>
                        <a14:foregroundMark x1="8587" y1="45142" x2="15359" y2="52616"/>
                        <a14:foregroundMark x1="5202" y1="54260" x2="8680" y2="62930"/>
                        <a14:foregroundMark x1="10526" y1="59641" x2="9172" y2="65321"/>
                        <a14:foregroundMark x1="4801" y1="69283" x2="2539" y2="65124"/>
                        <a14:foregroundMark x1="13112" y1="68834" x2="11480" y2="70254"/>
                        <a14:foregroundMark x1="13789" y1="69058" x2="11881" y2="70030"/>
                        <a14:foregroundMark x1="1139" y1="60164" x2="5479" y2="69507"/>
                        <a14:foregroundMark x1="5479" y1="69507" x2="5571" y2="69507"/>
                        <a14:foregroundMark x1="1416" y1="61584" x2="3078" y2="66966"/>
                        <a14:backgroundMark x1="8587" y1="38565" x2="7325" y2="39686"/>
                        <a14:backgroundMark x1="8002" y1="39462" x2="8002" y2="39462"/>
                        <a14:backgroundMark x1="8372" y1="39462" x2="7818" y2="39910"/>
                        <a14:backgroundMark x1="13512" y1="70254" x2="13604" y2="71151"/>
                        <a14:backgroundMark x1="13789" y1="71450" x2="13699" y2="70286"/>
                        <a14:backgroundMark x1="780" y1="60902" x2="1140" y2="62017"/>
                        <a14:backgroundMark x1="646" y1="59417" x2="865" y2="60727"/>
                        <a14:backgroundMark x1="894" y1="61320" x2="923" y2="62481"/>
                        <a14:backgroundMark x1="831" y1="58744" x2="879" y2="60698"/>
                        <a14:backgroundMark x1="68390" y1="56129" x2="67805" y2="48206"/>
                      </a14:backgroundRemoval>
                    </a14:imgEffect>
                  </a14:imgLayer>
                </a14:imgProps>
              </a:ext>
            </a:extLst>
          </a:blip>
          <a:srcRect l="542" t="39030" r="79705" b="25872"/>
          <a:stretch/>
        </p:blipFill>
        <p:spPr>
          <a:xfrm>
            <a:off x="371474" y="3023097"/>
            <a:ext cx="1778363" cy="13012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B47753-6014-434D-8B78-FD568E9962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802" y1="15620" x2="61373" y2="21824"/>
                        <a14:foregroundMark x1="61373" y1="21824" x2="67898" y2="18386"/>
                        <a14:foregroundMark x1="67898" y1="18386" x2="62481" y2="13528"/>
                        <a14:foregroundMark x1="62481" y1="13528" x2="57371" y2="17489"/>
                        <a14:foregroundMark x1="57371" y1="17489" x2="57371" y2="17489"/>
                        <a14:foregroundMark x1="56017" y1="14425" x2="62665" y2="10688"/>
                        <a14:foregroundMark x1="62665" y1="10688" x2="68144" y2="14948"/>
                        <a14:foregroundMark x1="68144" y1="14948" x2="62296" y2="18909"/>
                        <a14:backgroundMark x1="35488" y1="78550" x2="13727" y2="88864"/>
                      </a14:backgroundRemoval>
                    </a14:imgEffect>
                  </a14:imgLayer>
                </a14:imgProps>
              </a:ext>
            </a:extLst>
          </a:blip>
          <a:srcRect l="54481" t="5398" r="29226" b="71737"/>
          <a:stretch/>
        </p:blipFill>
        <p:spPr>
          <a:xfrm>
            <a:off x="5476874" y="1619250"/>
            <a:ext cx="1466851" cy="847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276650-D3AF-4680-8E2B-3788A1A536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33" b="89836" l="9942" r="98954">
                        <a14:foregroundMark x1="87719" y1="19731" x2="96203" y2="21414"/>
                        <a14:foregroundMark x1="96632" y1="20269" x2="92305" y2="8894"/>
                        <a14:foregroundMark x1="92305" y1="8894" x2="86611" y2="15321"/>
                        <a14:foregroundMark x1="86611" y1="15321" x2="89166" y2="20628"/>
                        <a14:foregroundMark x1="95568" y1="10762" x2="90920" y2="18984"/>
                        <a14:foregroundMark x1="90920" y1="18984" x2="90612" y2="18759"/>
                        <a14:foregroundMark x1="94398" y1="8445" x2="94675" y2="18984"/>
                        <a14:foregroundMark x1="97384" y1="10314" x2="95753" y2="18311"/>
                        <a14:foregroundMark x1="92182" y1="5381" x2="88981" y2="6353"/>
                        <a14:foregroundMark x1="91782" y1="4933" x2="87535" y2="5830"/>
                        <a14:foregroundMark x1="87442" y1="7025" x2="84999" y2="10334"/>
                        <a14:foregroundMark x1="98276" y1="17115" x2="92552" y2="20179"/>
                        <a14:foregroundMark x1="94583" y1="21599" x2="92459" y2="21599"/>
                        <a14:foregroundMark x1="87135" y1="23468" x2="87135" y2="23468"/>
                        <a14:foregroundMark x1="93813" y1="5157" x2="98584" y2="12631"/>
                        <a14:foregroundMark x1="98584" y1="12631" x2="98646" y2="13602"/>
                        <a14:foregroundMark x1="98861" y1="13378" x2="94798" y2="6801"/>
                        <a14:foregroundMark x1="98954" y1="12182" x2="94891" y2="6577"/>
                        <a14:backgroundMark x1="52231" y1="34978" x2="35580" y2="59865"/>
                        <a14:backgroundMark x1="97199" y1="21824" x2="93136" y2="25336"/>
                        <a14:backgroundMark x1="97291" y1="21599" x2="95845" y2="22795"/>
                        <a14:backgroundMark x1="97107" y1="21151" x2="95937" y2="22048"/>
                        <a14:backgroundMark x1="84149" y1="10538" x2="83749" y2="14574"/>
                        <a14:backgroundMark x1="83841" y1="10314" x2="83657" y2="13602"/>
                        <a14:backgroundMark x1="88396" y1="4709" x2="85688" y2="6129"/>
                        <a14:backgroundMark x1="84641" y1="9118" x2="83657" y2="14798"/>
                      </a14:backgroundRemoval>
                    </a14:imgEffect>
                  </a14:imgLayer>
                </a14:imgProps>
              </a:ext>
            </a:extLst>
          </a:blip>
          <a:srcRect l="83408" t="3017" r="438" b="75592"/>
          <a:stretch/>
        </p:blipFill>
        <p:spPr>
          <a:xfrm>
            <a:off x="7836710" y="1109761"/>
            <a:ext cx="1454300" cy="79307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209568" y="356649"/>
            <a:ext cx="342910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Autonomous driving?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9A5A6B-CBAD-4756-886D-4B0D27483E8B}"/>
              </a:ext>
            </a:extLst>
          </p:cNvPr>
          <p:cNvCxnSpPr>
            <a:cxnSpLocks/>
          </p:cNvCxnSpPr>
          <p:nvPr/>
        </p:nvCxnSpPr>
        <p:spPr>
          <a:xfrm flipV="1">
            <a:off x="7354957" y="2403566"/>
            <a:ext cx="265043" cy="12495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B26DCB37-9EEC-404F-A3CD-02F00CCB667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A96ECB91-E816-4C7C-B527-C0916650CF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1" name="Object 15">
                <a:extLst>
                  <a:ext uri="{FF2B5EF4-FFF2-40B4-BE49-F238E27FC236}">
                    <a16:creationId xmlns:a16="http://schemas.microsoft.com/office/drawing/2014/main" id="{0420D77D-C46F-40D9-91D7-69895F7F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0B038D39-04F8-45CD-9393-5BF9216A3CAA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0" name="Object 18">
                <a:extLst>
                  <a:ext uri="{FF2B5EF4-FFF2-40B4-BE49-F238E27FC236}">
                    <a16:creationId xmlns:a16="http://schemas.microsoft.com/office/drawing/2014/main" id="{E0B88C84-2A4D-45B9-AE49-BC5EA4DFE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id="{ACDD1488-C2CB-4EB8-BEBA-95B093652752}"/>
              </a:ext>
            </a:extLst>
          </p:cNvPr>
          <p:cNvCxnSpPr>
            <a:cxnSpLocks/>
            <a:stCxn id="41" idx="3"/>
            <a:endCxn id="48" idx="2"/>
          </p:cNvCxnSpPr>
          <p:nvPr/>
        </p:nvCxnSpPr>
        <p:spPr>
          <a:xfrm rot="16200000" flipH="1">
            <a:off x="5080624" y="2841012"/>
            <a:ext cx="1770408" cy="1287873"/>
          </a:xfrm>
          <a:prstGeom prst="curvedConnector5">
            <a:avLst>
              <a:gd name="adj1" fmla="val 23917"/>
              <a:gd name="adj2" fmla="val 43043"/>
              <a:gd name="adj3" fmla="val 107523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Object 21">
            <a:extLst>
              <a:ext uri="{FF2B5EF4-FFF2-40B4-BE49-F238E27FC236}">
                <a16:creationId xmlns:a16="http://schemas.microsoft.com/office/drawing/2014/main" id="{FB8DEC71-B490-4D7B-BF2E-CD353DD7A7B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406C87-5A27-4901-B7EB-9B575A6AAEC2}"/>
              </a:ext>
            </a:extLst>
          </p:cNvPr>
          <p:cNvGrpSpPr/>
          <p:nvPr/>
        </p:nvGrpSpPr>
        <p:grpSpPr>
          <a:xfrm rot="3784052">
            <a:off x="2036516" y="4075747"/>
            <a:ext cx="781182" cy="672508"/>
            <a:chOff x="1753262" y="5400675"/>
            <a:chExt cx="587984" cy="506187"/>
          </a:xfrm>
        </p:grpSpPr>
        <p:sp>
          <p:nvSpPr>
            <p:cNvPr id="5" name="오각형 4">
              <a:extLst>
                <a:ext uri="{FF2B5EF4-FFF2-40B4-BE49-F238E27FC236}">
                  <a16:creationId xmlns:a16="http://schemas.microsoft.com/office/drawing/2014/main" id="{7AC76164-543B-455B-A303-E9ADCCDDB186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8D645EF-A3CF-4E34-9EB6-6D95A7E1DBB6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왼쪽 26">
              <a:extLst>
                <a:ext uri="{FF2B5EF4-FFF2-40B4-BE49-F238E27FC236}">
                  <a16:creationId xmlns:a16="http://schemas.microsoft.com/office/drawing/2014/main" id="{D7E9DAB6-68A8-49C2-9DCE-44C067100E7B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71D94F9-B29A-4CF2-9E5B-37E81FC91A4F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왼쪽 9">
              <a:extLst>
                <a:ext uri="{FF2B5EF4-FFF2-40B4-BE49-F238E27FC236}">
                  <a16:creationId xmlns:a16="http://schemas.microsoft.com/office/drawing/2014/main" id="{802100F1-BCA5-47C2-97FC-AB60DDF72B14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FCF828D-D556-4277-9992-0D66478541F3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DF1641F-F3A5-49DF-B57F-F571054ECA5A}"/>
              </a:ext>
            </a:extLst>
          </p:cNvPr>
          <p:cNvGrpSpPr/>
          <p:nvPr/>
        </p:nvGrpSpPr>
        <p:grpSpPr>
          <a:xfrm rot="5584052">
            <a:off x="3634071" y="3035665"/>
            <a:ext cx="781182" cy="672508"/>
            <a:chOff x="1753262" y="5400675"/>
            <a:chExt cx="587984" cy="506187"/>
          </a:xfrm>
        </p:grpSpPr>
        <p:sp>
          <p:nvSpPr>
            <p:cNvPr id="34" name="오각형 33">
              <a:extLst>
                <a:ext uri="{FF2B5EF4-FFF2-40B4-BE49-F238E27FC236}">
                  <a16:creationId xmlns:a16="http://schemas.microsoft.com/office/drawing/2014/main" id="{D6A96810-79C9-463B-92F3-9F08022CD39E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AAC5C83-4582-413B-A382-2D85DB4D5302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왼쪽 35">
              <a:extLst>
                <a:ext uri="{FF2B5EF4-FFF2-40B4-BE49-F238E27FC236}">
                  <a16:creationId xmlns:a16="http://schemas.microsoft.com/office/drawing/2014/main" id="{813EE482-6230-4D43-856E-047BE27E236D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C357D67-F959-4E9B-911F-36CE7FDEBCD2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052617A-6AF7-4EE7-B11B-F7B17DC69707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813A0BB-C2C2-4C83-98E9-5FEF2805E50C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CCA225E-36F1-489F-87E6-55F8ECF6D43A}"/>
              </a:ext>
            </a:extLst>
          </p:cNvPr>
          <p:cNvGrpSpPr/>
          <p:nvPr/>
        </p:nvGrpSpPr>
        <p:grpSpPr>
          <a:xfrm rot="8284052">
            <a:off x="5183920" y="2488564"/>
            <a:ext cx="781182" cy="672508"/>
            <a:chOff x="1753262" y="5400675"/>
            <a:chExt cx="587984" cy="506187"/>
          </a:xfrm>
        </p:grpSpPr>
        <p:sp>
          <p:nvSpPr>
            <p:cNvPr id="41" name="오각형 40">
              <a:extLst>
                <a:ext uri="{FF2B5EF4-FFF2-40B4-BE49-F238E27FC236}">
                  <a16:creationId xmlns:a16="http://schemas.microsoft.com/office/drawing/2014/main" id="{E3F7A492-EB48-49D7-91C1-0A4D0DC8151D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09C71FA-D7AC-4E6B-A979-086179380018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왼쪽 42">
              <a:extLst>
                <a:ext uri="{FF2B5EF4-FFF2-40B4-BE49-F238E27FC236}">
                  <a16:creationId xmlns:a16="http://schemas.microsoft.com/office/drawing/2014/main" id="{7751CC50-E330-439B-814F-2C2F62B9B5A7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05FE36B-F0AD-43EA-B395-27DD7FC79EA3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왼쪽 44">
              <a:extLst>
                <a:ext uri="{FF2B5EF4-FFF2-40B4-BE49-F238E27FC236}">
                  <a16:creationId xmlns:a16="http://schemas.microsoft.com/office/drawing/2014/main" id="{A73BC01B-1A59-4AB6-B6BC-A2FF1A0E83BF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F6BFC45-9B22-42E8-83EE-9046CC706B2E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9E87A43-6A15-49E0-A86E-D136139AA612}"/>
              </a:ext>
            </a:extLst>
          </p:cNvPr>
          <p:cNvGrpSpPr/>
          <p:nvPr/>
        </p:nvGrpSpPr>
        <p:grpSpPr>
          <a:xfrm rot="1084052">
            <a:off x="6495232" y="3770262"/>
            <a:ext cx="781182" cy="672508"/>
            <a:chOff x="1753262" y="5400675"/>
            <a:chExt cx="587984" cy="506187"/>
          </a:xfrm>
        </p:grpSpPr>
        <p:sp>
          <p:nvSpPr>
            <p:cNvPr id="48" name="오각형 47">
              <a:extLst>
                <a:ext uri="{FF2B5EF4-FFF2-40B4-BE49-F238E27FC236}">
                  <a16:creationId xmlns:a16="http://schemas.microsoft.com/office/drawing/2014/main" id="{E673EC68-8D83-4AF5-B5FD-7135A2B00F15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A542986-07DE-44C5-9A4A-D1F593DF399B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왼쪽 49">
              <a:extLst>
                <a:ext uri="{FF2B5EF4-FFF2-40B4-BE49-F238E27FC236}">
                  <a16:creationId xmlns:a16="http://schemas.microsoft.com/office/drawing/2014/main" id="{84723FA5-7D44-41B3-98AC-20526B503F95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9DC27B7-F688-4273-92D2-1C7CED84EFB5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왼쪽 51">
              <a:extLst>
                <a:ext uri="{FF2B5EF4-FFF2-40B4-BE49-F238E27FC236}">
                  <a16:creationId xmlns:a16="http://schemas.microsoft.com/office/drawing/2014/main" id="{F956FAA5-7D34-4486-B055-C1AFD527077A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671E8A5-6315-4B7F-9FDD-0D0D862A861A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26504DE-0698-425B-BECD-24EE6A4100A0}"/>
              </a:ext>
            </a:extLst>
          </p:cNvPr>
          <p:cNvGrpSpPr/>
          <p:nvPr/>
        </p:nvGrpSpPr>
        <p:grpSpPr>
          <a:xfrm rot="1984052">
            <a:off x="6766388" y="2388171"/>
            <a:ext cx="781182" cy="672508"/>
            <a:chOff x="1753262" y="5400675"/>
            <a:chExt cx="587984" cy="506187"/>
          </a:xfrm>
        </p:grpSpPr>
        <p:sp>
          <p:nvSpPr>
            <p:cNvPr id="56" name="오각형 55">
              <a:extLst>
                <a:ext uri="{FF2B5EF4-FFF2-40B4-BE49-F238E27FC236}">
                  <a16:creationId xmlns:a16="http://schemas.microsoft.com/office/drawing/2014/main" id="{2692C94C-0F7B-45F5-81A5-E783735FC5AC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7BD2608-6814-4E18-8169-53363D81FD4C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화살표: 왼쪽 57">
              <a:extLst>
                <a:ext uri="{FF2B5EF4-FFF2-40B4-BE49-F238E27FC236}">
                  <a16:creationId xmlns:a16="http://schemas.microsoft.com/office/drawing/2014/main" id="{B5311D49-F2DB-4DE4-B8A5-594E4A4AF7BC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E07E3C0-03AA-4C98-A4C3-69C70CC2A2E6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화살표: 왼쪽 59">
              <a:extLst>
                <a:ext uri="{FF2B5EF4-FFF2-40B4-BE49-F238E27FC236}">
                  <a16:creationId xmlns:a16="http://schemas.microsoft.com/office/drawing/2014/main" id="{F364938C-D8A0-4C1F-8541-A44FFA460354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A995E-11BD-4158-8C16-D9742F021963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961" name="연결선: 구부러짐 960">
            <a:extLst>
              <a:ext uri="{FF2B5EF4-FFF2-40B4-BE49-F238E27FC236}">
                <a16:creationId xmlns:a16="http://schemas.microsoft.com/office/drawing/2014/main" id="{ACDD1488-C2CB-4EB8-BEBA-95B093652752}"/>
              </a:ext>
            </a:extLst>
          </p:cNvPr>
          <p:cNvCxnSpPr>
            <a:cxnSpLocks/>
            <a:stCxn id="5" idx="0"/>
            <a:endCxn id="34" idx="3"/>
          </p:cNvCxnSpPr>
          <p:nvPr/>
        </p:nvCxnSpPr>
        <p:spPr>
          <a:xfrm flipV="1">
            <a:off x="2743888" y="3391397"/>
            <a:ext cx="942993" cy="901756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연결선: 구부러짐 984">
            <a:extLst>
              <a:ext uri="{FF2B5EF4-FFF2-40B4-BE49-F238E27FC236}">
                <a16:creationId xmlns:a16="http://schemas.microsoft.com/office/drawing/2014/main" id="{AA13402B-ABF7-46FB-914D-9FB9401A2EB3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4173009" y="2599744"/>
            <a:ext cx="1148883" cy="576870"/>
          </a:xfrm>
          <a:prstGeom prst="curvedConnector4">
            <a:avLst>
              <a:gd name="adj1" fmla="val 12578"/>
              <a:gd name="adj2" fmla="val 106311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AE5B6B5-6021-47FA-9917-D8438A8BD717}"/>
              </a:ext>
            </a:extLst>
          </p:cNvPr>
          <p:cNvCxnSpPr>
            <a:cxnSpLocks/>
          </p:cNvCxnSpPr>
          <p:nvPr/>
        </p:nvCxnSpPr>
        <p:spPr>
          <a:xfrm flipV="1">
            <a:off x="6973294" y="3053302"/>
            <a:ext cx="143123" cy="795129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2" name="3D 모델 91" descr="Surprise Box">
                <a:extLst>
                  <a:ext uri="{FF2B5EF4-FFF2-40B4-BE49-F238E27FC236}">
                    <a16:creationId xmlns:a16="http://schemas.microsoft.com/office/drawing/2014/main" id="{CA18A585-4F04-4FC4-9323-D7BFB4E63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362124"/>
                  </p:ext>
                </p:extLst>
              </p:nvPr>
            </p:nvGraphicFramePr>
            <p:xfrm rot="21388801">
              <a:off x="3197293" y="3962639"/>
              <a:ext cx="685166" cy="701760"/>
            </p:xfrm>
            <a:graphic>
              <a:graphicData uri="http://schemas.microsoft.com/office/drawing/2017/model3d">
                <am3d:model3d r:embed="rId11">
                  <am3d:spPr>
                    <a:xfrm rot="21388801">
                      <a:off x="0" y="0"/>
                      <a:ext cx="685166" cy="701760"/>
                    </a:xfrm>
                    <a:prstGeom prst="rect">
                      <a:avLst/>
                    </a:prstGeom>
                  </am3d:spPr>
                  <am3d:camera>
                    <am3d:pos x="0" y="0" z="773524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27541" d="1000000"/>
                    <am3d:preTrans dx="-754209" dy="-17346238" dz="-1971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190" ay="-174099" az="-441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986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2" name="3D 모델 91" descr="Surprise Box">
                <a:extLst>
                  <a:ext uri="{FF2B5EF4-FFF2-40B4-BE49-F238E27FC236}">
                    <a16:creationId xmlns:a16="http://schemas.microsoft.com/office/drawing/2014/main" id="{CA18A585-4F04-4FC4-9323-D7BFB4E632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88801">
                <a:off x="3197293" y="3962639"/>
                <a:ext cx="685166" cy="70176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29D25320-0795-42EC-9868-2F4ADD927B90}"/>
              </a:ext>
            </a:extLst>
          </p:cNvPr>
          <p:cNvSpPr txBox="1"/>
          <p:nvPr/>
        </p:nvSpPr>
        <p:spPr>
          <a:xfrm>
            <a:off x="2110774" y="4754946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D8D54B-C238-42B4-B94F-51A71650D88B}"/>
              </a:ext>
            </a:extLst>
          </p:cNvPr>
          <p:cNvSpPr txBox="1"/>
          <p:nvPr/>
        </p:nvSpPr>
        <p:spPr>
          <a:xfrm>
            <a:off x="3059855" y="4530609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Obstacle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C5CE2F-44D0-4EC6-9D87-359135E1CDA7}"/>
              </a:ext>
            </a:extLst>
          </p:cNvPr>
          <p:cNvSpPr txBox="1"/>
          <p:nvPr/>
        </p:nvSpPr>
        <p:spPr>
          <a:xfrm>
            <a:off x="2718859" y="3448215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F489A5-6FB3-4C5D-A71D-DD96C9F09368}"/>
              </a:ext>
            </a:extLst>
          </p:cNvPr>
          <p:cNvSpPr txBox="1"/>
          <p:nvPr/>
        </p:nvSpPr>
        <p:spPr>
          <a:xfrm>
            <a:off x="3623075" y="3705114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Robot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18BB0B-B469-4A8E-9D1B-75C52352E6C9}"/>
              </a:ext>
            </a:extLst>
          </p:cNvPr>
          <p:cNvGrpSpPr/>
          <p:nvPr/>
        </p:nvGrpSpPr>
        <p:grpSpPr>
          <a:xfrm>
            <a:off x="7631569" y="1925568"/>
            <a:ext cx="663964" cy="614612"/>
            <a:chOff x="7650619" y="2200642"/>
            <a:chExt cx="663964" cy="61461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D46DF4F-3BA5-47D9-95C7-70E10BA3F209}"/>
                </a:ext>
              </a:extLst>
            </p:cNvPr>
            <p:cNvSpPr/>
            <p:nvPr/>
          </p:nvSpPr>
          <p:spPr>
            <a:xfrm>
              <a:off x="7675295" y="2200642"/>
              <a:ext cx="614612" cy="6146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8087821-C4DC-42B2-B826-48748A73CD4F}"/>
                </a:ext>
              </a:extLst>
            </p:cNvPr>
            <p:cNvSpPr txBox="1"/>
            <p:nvPr/>
          </p:nvSpPr>
          <p:spPr>
            <a:xfrm>
              <a:off x="7650619" y="230789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Goal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모델 65" descr="Surprise Box">
                <a:extLst>
                  <a:ext uri="{FF2B5EF4-FFF2-40B4-BE49-F238E27FC236}">
                    <a16:creationId xmlns:a16="http://schemas.microsoft.com/office/drawing/2014/main" id="{795023C4-7C1B-4897-86F9-30C1B8CD49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3212520"/>
                  </p:ext>
                </p:extLst>
              </p:nvPr>
            </p:nvGraphicFramePr>
            <p:xfrm rot="21388801">
              <a:off x="4417423" y="2684053"/>
              <a:ext cx="748036" cy="720726"/>
            </p:xfrm>
            <a:graphic>
              <a:graphicData uri="http://schemas.microsoft.com/office/drawing/2017/model3d">
                <am3d:model3d r:embed="rId11">
                  <am3d:spPr>
                    <a:xfrm rot="21388801">
                      <a:off x="0" y="0"/>
                      <a:ext cx="748036" cy="720726"/>
                    </a:xfrm>
                    <a:prstGeom prst="rect">
                      <a:avLst/>
                    </a:prstGeom>
                  </am3d:spPr>
                  <am3d:camera>
                    <am3d:pos x="0" y="0" z="773524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27541" d="1000000"/>
                    <am3d:preTrans dx="-754209" dy="-17346238" dz="-197151"/>
                    <am3d:scale>
                      <am3d:sx n="1000000" d="1000000"/>
                      <am3d:sy n="1000000" d="1000000"/>
                      <am3d:sz n="1000000" d="1000000"/>
                    </am3d:scale>
                    <am3d:rot ax="53192" ay="-745175" az="-11439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986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모델 65" descr="Surprise Box">
                <a:extLst>
                  <a:ext uri="{FF2B5EF4-FFF2-40B4-BE49-F238E27FC236}">
                    <a16:creationId xmlns:a16="http://schemas.microsoft.com/office/drawing/2014/main" id="{795023C4-7C1B-4897-86F9-30C1B8CD49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388801">
                <a:off x="4417423" y="2684053"/>
                <a:ext cx="748036" cy="72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7" name="3D 모델 66" descr="Surprise Box">
                <a:extLst>
                  <a:ext uri="{FF2B5EF4-FFF2-40B4-BE49-F238E27FC236}">
                    <a16:creationId xmlns:a16="http://schemas.microsoft.com/office/drawing/2014/main" id="{4B2A0B8A-D69B-4AE5-BC77-CF248640AC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5144094"/>
                  </p:ext>
                </p:extLst>
              </p:nvPr>
            </p:nvGraphicFramePr>
            <p:xfrm rot="21388801">
              <a:off x="5908771" y="3326509"/>
              <a:ext cx="720727" cy="682793"/>
            </p:xfrm>
            <a:graphic>
              <a:graphicData uri="http://schemas.microsoft.com/office/drawing/2017/model3d">
                <am3d:model3d r:embed="rId11">
                  <am3d:spPr>
                    <a:xfrm rot="21388801">
                      <a:off x="0" y="0"/>
                      <a:ext cx="720727" cy="682793"/>
                    </a:xfrm>
                    <a:prstGeom prst="rect">
                      <a:avLst/>
                    </a:prstGeom>
                  </am3d:spPr>
                  <am3d:camera>
                    <am3d:pos x="0" y="0" z="773524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27541" d="1000000"/>
                    <am3d:preTrans dx="-754209" dy="-17346238" dz="-197151"/>
                    <am3d:scale>
                      <am3d:sx n="1000000" d="1000000"/>
                      <am3d:sy n="1000000" d="1000000"/>
                      <am3d:sz n="1000000" d="1000000"/>
                    </am3d:scale>
                    <am3d:rot ax="129386" ay="491766" az="1845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986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7" name="3D 모델 66" descr="Surprise Box">
                <a:extLst>
                  <a:ext uri="{FF2B5EF4-FFF2-40B4-BE49-F238E27FC236}">
                    <a16:creationId xmlns:a16="http://schemas.microsoft.com/office/drawing/2014/main" id="{4B2A0B8A-D69B-4AE5-BC77-CF248640AC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388801">
                <a:off x="5908771" y="3326509"/>
                <a:ext cx="720727" cy="682793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1002">
            <a:extLst>
              <a:ext uri="{FF2B5EF4-FFF2-40B4-BE49-F238E27FC236}">
                <a16:creationId xmlns:a16="http://schemas.microsoft.com/office/drawing/2014/main" id="{0D4ACD2A-66DD-4ADB-B6A9-BDDCCF0A5848}"/>
              </a:ext>
            </a:extLst>
          </p:cNvPr>
          <p:cNvGrpSpPr/>
          <p:nvPr/>
        </p:nvGrpSpPr>
        <p:grpSpPr>
          <a:xfrm>
            <a:off x="0" y="5986030"/>
            <a:ext cx="9906000" cy="879276"/>
            <a:chOff x="12876190" y="0"/>
            <a:chExt cx="6171429" cy="10571429"/>
          </a:xfrm>
        </p:grpSpPr>
        <p:pic>
          <p:nvPicPr>
            <p:cNvPr id="73" name="Object 7">
              <a:extLst>
                <a:ext uri="{FF2B5EF4-FFF2-40B4-BE49-F238E27FC236}">
                  <a16:creationId xmlns:a16="http://schemas.microsoft.com/office/drawing/2014/main" id="{89ABE24E-B92F-4BE9-9132-3D3694AA5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14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800"/>
                            </p:stCondLst>
                            <p:childTnLst>
                              <p:par>
                                <p:cTn id="3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8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300"/>
                            </p:stCondLst>
                            <p:childTnLst>
                              <p:par>
                                <p:cTn id="4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3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8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5986030"/>
            <a:ext cx="9906000" cy="879276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209568" y="356649"/>
            <a:ext cx="342910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Autonomous driving?</a:t>
            </a:r>
          </a:p>
        </p:txBody>
      </p:sp>
      <p:grpSp>
        <p:nvGrpSpPr>
          <p:cNvPr id="33" name="그룹 1004">
            <a:extLst>
              <a:ext uri="{FF2B5EF4-FFF2-40B4-BE49-F238E27FC236}">
                <a16:creationId xmlns:a16="http://schemas.microsoft.com/office/drawing/2014/main" id="{59ECA9F4-1009-4347-B2D5-FE0C9C8604AB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4" name="그룹 1005">
              <a:extLst>
                <a:ext uri="{FF2B5EF4-FFF2-40B4-BE49-F238E27FC236}">
                  <a16:creationId xmlns:a16="http://schemas.microsoft.com/office/drawing/2014/main" id="{1B2F6E02-2097-4034-ACDE-3C9A2EE179A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7" name="Object 15">
                <a:extLst>
                  <a:ext uri="{FF2B5EF4-FFF2-40B4-BE49-F238E27FC236}">
                    <a16:creationId xmlns:a16="http://schemas.microsoft.com/office/drawing/2014/main" id="{E65C6187-B192-4BB1-9F75-04792511A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5" name="그룹 1006">
              <a:extLst>
                <a:ext uri="{FF2B5EF4-FFF2-40B4-BE49-F238E27FC236}">
                  <a16:creationId xmlns:a16="http://schemas.microsoft.com/office/drawing/2014/main" id="{9DB49E7E-7065-479A-8A66-DB9EFC2C616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6" name="Object 18">
                <a:extLst>
                  <a:ext uri="{FF2B5EF4-FFF2-40B4-BE49-F238E27FC236}">
                    <a16:creationId xmlns:a16="http://schemas.microsoft.com/office/drawing/2014/main" id="{BD33955D-43DF-405C-AD88-E91F5490C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8" name="Object 21">
            <a:extLst>
              <a:ext uri="{FF2B5EF4-FFF2-40B4-BE49-F238E27FC236}">
                <a16:creationId xmlns:a16="http://schemas.microsoft.com/office/drawing/2014/main" id="{E9FC100D-24B2-4164-8DA6-6C19C11B20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F5E4CE45-F38E-4743-9620-37626DDE863F}"/>
              </a:ext>
            </a:extLst>
          </p:cNvPr>
          <p:cNvGrpSpPr/>
          <p:nvPr/>
        </p:nvGrpSpPr>
        <p:grpSpPr>
          <a:xfrm>
            <a:off x="2999980" y="2537043"/>
            <a:ext cx="1728197" cy="2393648"/>
            <a:chOff x="2999980" y="1753248"/>
            <a:chExt cx="1728197" cy="239364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C3B6C95-C5A8-4FA4-B38A-C50F7BCA4A81}"/>
                </a:ext>
              </a:extLst>
            </p:cNvPr>
            <p:cNvGrpSpPr/>
            <p:nvPr/>
          </p:nvGrpSpPr>
          <p:grpSpPr>
            <a:xfrm>
              <a:off x="3437188" y="3660953"/>
              <a:ext cx="853780" cy="485943"/>
              <a:chOff x="1113000" y="1981976"/>
              <a:chExt cx="853780" cy="485943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EF5FFD19-A88C-45E7-8399-5D524BFA7F91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201B911-3A21-42A5-B76C-30A19C162505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센싱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4D61137-9275-44F4-A2EF-7CCF6AB3F436}"/>
                </a:ext>
              </a:extLst>
            </p:cNvPr>
            <p:cNvGrpSpPr/>
            <p:nvPr/>
          </p:nvGrpSpPr>
          <p:grpSpPr>
            <a:xfrm>
              <a:off x="2999980" y="1753248"/>
              <a:ext cx="1728197" cy="1728197"/>
              <a:chOff x="2956396" y="1706103"/>
              <a:chExt cx="1728197" cy="1728197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C388A1A8-3CE9-43DF-9DDD-5CFDFDBAEAEC}"/>
                  </a:ext>
                </a:extLst>
              </p:cNvPr>
              <p:cNvSpPr/>
              <p:nvPr/>
            </p:nvSpPr>
            <p:spPr>
              <a:xfrm>
                <a:off x="2956396" y="1706103"/>
                <a:ext cx="1728197" cy="172819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래픽 12" descr="셀 타워 단색으로 채워진">
                <a:extLst>
                  <a:ext uri="{FF2B5EF4-FFF2-40B4-BE49-F238E27FC236}">
                    <a16:creationId xmlns:a16="http://schemas.microsoft.com/office/drawing/2014/main" id="{797DCEA2-437B-4769-9CDE-54990A9FF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58812" y="2008519"/>
                <a:ext cx="1123365" cy="1123365"/>
              </a:xfrm>
              <a:prstGeom prst="rect">
                <a:avLst/>
              </a:prstGeom>
            </p:spPr>
          </p:pic>
        </p:grpSp>
      </p:grp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C09A45E6-97A4-4242-8678-14E72FB476CD}"/>
              </a:ext>
            </a:extLst>
          </p:cNvPr>
          <p:cNvGrpSpPr/>
          <p:nvPr/>
        </p:nvGrpSpPr>
        <p:grpSpPr>
          <a:xfrm>
            <a:off x="729269" y="2537043"/>
            <a:ext cx="1728197" cy="2393648"/>
            <a:chOff x="729269" y="1753248"/>
            <a:chExt cx="1728197" cy="239364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1AA9828-5A08-4069-9D6A-8D9227EBC976}"/>
                </a:ext>
              </a:extLst>
            </p:cNvPr>
            <p:cNvGrpSpPr/>
            <p:nvPr/>
          </p:nvGrpSpPr>
          <p:grpSpPr>
            <a:xfrm>
              <a:off x="729269" y="1753248"/>
              <a:ext cx="1728197" cy="1728197"/>
              <a:chOff x="807650" y="1657450"/>
              <a:chExt cx="1728197" cy="1728197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0D2FA961-EF95-4235-A6FC-F213223391D8}"/>
                  </a:ext>
                </a:extLst>
              </p:cNvPr>
              <p:cNvSpPr/>
              <p:nvPr/>
            </p:nvSpPr>
            <p:spPr>
              <a:xfrm>
                <a:off x="807650" y="1657450"/>
                <a:ext cx="1728197" cy="172819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래픽 20" descr="표식 단색으로 채워진">
                <a:extLst>
                  <a:ext uri="{FF2B5EF4-FFF2-40B4-BE49-F238E27FC236}">
                    <a16:creationId xmlns:a16="http://schemas.microsoft.com/office/drawing/2014/main" id="{7F0C6B56-9A91-4F30-AA3D-05BECCA52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41748" y="1891548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0892F94-A702-41C4-A799-24491D700B1D}"/>
                </a:ext>
              </a:extLst>
            </p:cNvPr>
            <p:cNvGrpSpPr/>
            <p:nvPr/>
          </p:nvGrpSpPr>
          <p:grpSpPr>
            <a:xfrm>
              <a:off x="1166477" y="3660953"/>
              <a:ext cx="853780" cy="485943"/>
              <a:chOff x="1113000" y="1981976"/>
              <a:chExt cx="853780" cy="48594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E1085E1-B01F-4134-9930-DD090476B90D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BE4D989-BBFA-4769-96FE-44975E42796A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위치</a:t>
                </a: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0425DB-7EF7-475D-BC82-F100BAA347C3}"/>
              </a:ext>
            </a:extLst>
          </p:cNvPr>
          <p:cNvGrpSpPr/>
          <p:nvPr/>
        </p:nvGrpSpPr>
        <p:grpSpPr>
          <a:xfrm>
            <a:off x="5270691" y="2537043"/>
            <a:ext cx="1728197" cy="2393648"/>
            <a:chOff x="5270691" y="1753248"/>
            <a:chExt cx="1728197" cy="239364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8461F2-E58F-4AB7-967B-1321085B8093}"/>
                </a:ext>
              </a:extLst>
            </p:cNvPr>
            <p:cNvGrpSpPr/>
            <p:nvPr/>
          </p:nvGrpSpPr>
          <p:grpSpPr>
            <a:xfrm>
              <a:off x="5270691" y="1753248"/>
              <a:ext cx="1728197" cy="1728197"/>
              <a:chOff x="5209008" y="1779038"/>
              <a:chExt cx="1728197" cy="1728197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0AC6A65-F1D7-44A4-848F-C8AB2C85361F}"/>
                  </a:ext>
                </a:extLst>
              </p:cNvPr>
              <p:cNvSpPr/>
              <p:nvPr/>
            </p:nvSpPr>
            <p:spPr>
              <a:xfrm>
                <a:off x="5209008" y="1779038"/>
                <a:ext cx="1728197" cy="1728197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래픽 8" descr="보물 지도 단색으로 채워진">
                <a:extLst>
                  <a:ext uri="{FF2B5EF4-FFF2-40B4-BE49-F238E27FC236}">
                    <a16:creationId xmlns:a16="http://schemas.microsoft.com/office/drawing/2014/main" id="{4EFD76E1-A1DC-46EB-8ECE-10D5ADFA7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38738" y="2108768"/>
                <a:ext cx="1068736" cy="1068736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35632-E527-4269-85D7-E4E7D123B4E1}"/>
                </a:ext>
              </a:extLst>
            </p:cNvPr>
            <p:cNvGrpSpPr/>
            <p:nvPr/>
          </p:nvGrpSpPr>
          <p:grpSpPr>
            <a:xfrm>
              <a:off x="5707899" y="3660953"/>
              <a:ext cx="853780" cy="485943"/>
              <a:chOff x="1113000" y="1981976"/>
              <a:chExt cx="853780" cy="485943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7BDC3B6-CD09-4896-BD69-4E0DB6DE477C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DE9D88-5E68-4749-AD0A-4783532033B1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지도</a:t>
                </a: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7016B2A-95F6-40D0-80EF-C0392A91EDCD}"/>
              </a:ext>
            </a:extLst>
          </p:cNvPr>
          <p:cNvGrpSpPr/>
          <p:nvPr/>
        </p:nvGrpSpPr>
        <p:grpSpPr>
          <a:xfrm>
            <a:off x="7541403" y="2537043"/>
            <a:ext cx="1728197" cy="2393648"/>
            <a:chOff x="7541403" y="1753248"/>
            <a:chExt cx="1728197" cy="239364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081D280-6536-4569-B93F-D8EF2AB404B5}"/>
                </a:ext>
              </a:extLst>
            </p:cNvPr>
            <p:cNvGrpSpPr/>
            <p:nvPr/>
          </p:nvGrpSpPr>
          <p:grpSpPr>
            <a:xfrm>
              <a:off x="7978611" y="3660953"/>
              <a:ext cx="853780" cy="485943"/>
              <a:chOff x="1113000" y="1981976"/>
              <a:chExt cx="853780" cy="485943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54C0BE5-905A-49EF-88D3-2EE2D7A361B7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235BE0A-7F9C-44D6-8FBF-FC177D2EA217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경로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4858E79-82EE-4814-BD03-A3F94C219926}"/>
                </a:ext>
              </a:extLst>
            </p:cNvPr>
            <p:cNvGrpSpPr/>
            <p:nvPr/>
          </p:nvGrpSpPr>
          <p:grpSpPr>
            <a:xfrm>
              <a:off x="7541403" y="1753248"/>
              <a:ext cx="1728197" cy="1728197"/>
              <a:chOff x="7619784" y="1757949"/>
              <a:chExt cx="1728197" cy="1728197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D08413A-75DA-46DD-B835-8587B526217D}"/>
                  </a:ext>
                </a:extLst>
              </p:cNvPr>
              <p:cNvSpPr/>
              <p:nvPr/>
            </p:nvSpPr>
            <p:spPr>
              <a:xfrm>
                <a:off x="7619784" y="1757949"/>
                <a:ext cx="1728197" cy="172819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래픽 14" descr="한 경로로 두 개 핀 보내기 단색으로 채워진">
                <a:extLst>
                  <a:ext uri="{FF2B5EF4-FFF2-40B4-BE49-F238E27FC236}">
                    <a16:creationId xmlns:a16="http://schemas.microsoft.com/office/drawing/2014/main" id="{8098B73E-01F0-4479-BBFE-FDD7AAA4B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853882" y="1992047"/>
                <a:ext cx="1260000" cy="1260000"/>
              </a:xfrm>
              <a:prstGeom prst="rect">
                <a:avLst/>
              </a:prstGeom>
            </p:spPr>
          </p:pic>
        </p:grpSp>
      </p:grpSp>
      <p:sp>
        <p:nvSpPr>
          <p:cNvPr id="56" name="더하기 기호 55">
            <a:extLst>
              <a:ext uri="{FF2B5EF4-FFF2-40B4-BE49-F238E27FC236}">
                <a16:creationId xmlns:a16="http://schemas.microsoft.com/office/drawing/2014/main" id="{3CBB3F64-F18A-4777-90EA-741486F41DC8}"/>
              </a:ext>
            </a:extLst>
          </p:cNvPr>
          <p:cNvSpPr/>
          <p:nvPr/>
        </p:nvSpPr>
        <p:spPr>
          <a:xfrm>
            <a:off x="2574662" y="2848525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F31BB1A-BDE5-4376-8221-28E2626D138F}"/>
              </a:ext>
            </a:extLst>
          </p:cNvPr>
          <p:cNvGrpSpPr/>
          <p:nvPr/>
        </p:nvGrpSpPr>
        <p:grpSpPr>
          <a:xfrm>
            <a:off x="6190783" y="3092140"/>
            <a:ext cx="850541" cy="683258"/>
            <a:chOff x="6626221" y="3196647"/>
            <a:chExt cx="850541" cy="683258"/>
          </a:xfrm>
        </p:grpSpPr>
        <p:sp>
          <p:nvSpPr>
            <p:cNvPr id="58" name="같음 기호 57">
              <a:extLst>
                <a:ext uri="{FF2B5EF4-FFF2-40B4-BE49-F238E27FC236}">
                  <a16:creationId xmlns:a16="http://schemas.microsoft.com/office/drawing/2014/main" id="{CB5DF8EC-2C4F-4224-889B-C4227C6EB29A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L 도형 58">
              <a:extLst>
                <a:ext uri="{FF2B5EF4-FFF2-40B4-BE49-F238E27FC236}">
                  <a16:creationId xmlns:a16="http://schemas.microsoft.com/office/drawing/2014/main" id="{400D9A3F-47D6-4AF6-97B0-C07DE2FDCAA6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18B221-1A3C-4F66-A598-950E01E02654}"/>
              </a:ext>
            </a:extLst>
          </p:cNvPr>
          <p:cNvGrpSpPr/>
          <p:nvPr/>
        </p:nvGrpSpPr>
        <p:grpSpPr>
          <a:xfrm>
            <a:off x="3999763" y="1513590"/>
            <a:ext cx="1906474" cy="769441"/>
            <a:chOff x="4141901" y="5255914"/>
            <a:chExt cx="1906474" cy="76944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41A4146-A112-49E9-9F01-EA9AC30229B7}"/>
                </a:ext>
              </a:extLst>
            </p:cNvPr>
            <p:cNvSpPr/>
            <p:nvPr/>
          </p:nvSpPr>
          <p:spPr>
            <a:xfrm>
              <a:off x="4141901" y="5308096"/>
              <a:ext cx="1906474" cy="6650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106142-7EAE-49A7-8D8F-CFE590856382}"/>
                </a:ext>
              </a:extLst>
            </p:cNvPr>
            <p:cNvSpPr txBox="1"/>
            <p:nvPr/>
          </p:nvSpPr>
          <p:spPr>
            <a:xfrm>
              <a:off x="4231040" y="5255914"/>
              <a:ext cx="17281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SLAM</a:t>
              </a:r>
              <a:endPara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67" name="더하기 기호 66">
            <a:extLst>
              <a:ext uri="{FF2B5EF4-FFF2-40B4-BE49-F238E27FC236}">
                <a16:creationId xmlns:a16="http://schemas.microsoft.com/office/drawing/2014/main" id="{16D62A22-AB16-40D0-B5D3-8AFF3CF10C08}"/>
              </a:ext>
            </a:extLst>
          </p:cNvPr>
          <p:cNvSpPr/>
          <p:nvPr/>
        </p:nvSpPr>
        <p:spPr>
          <a:xfrm>
            <a:off x="1629137" y="2901561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8" name="더하기 기호 67">
            <a:extLst>
              <a:ext uri="{FF2B5EF4-FFF2-40B4-BE49-F238E27FC236}">
                <a16:creationId xmlns:a16="http://schemas.microsoft.com/office/drawing/2014/main" id="{57E00DFB-D108-4932-9718-8DA085F16542}"/>
              </a:ext>
            </a:extLst>
          </p:cNvPr>
          <p:cNvSpPr/>
          <p:nvPr/>
        </p:nvSpPr>
        <p:spPr>
          <a:xfrm>
            <a:off x="4299104" y="2901561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A11F032-610A-4CBA-A5B8-9769FB2CE6FC}"/>
              </a:ext>
            </a:extLst>
          </p:cNvPr>
          <p:cNvGrpSpPr/>
          <p:nvPr/>
        </p:nvGrpSpPr>
        <p:grpSpPr>
          <a:xfrm>
            <a:off x="6971861" y="3097599"/>
            <a:ext cx="850541" cy="683258"/>
            <a:chOff x="6626221" y="3196647"/>
            <a:chExt cx="850541" cy="683258"/>
          </a:xfrm>
        </p:grpSpPr>
        <p:sp>
          <p:nvSpPr>
            <p:cNvPr id="70" name="같음 기호 69">
              <a:extLst>
                <a:ext uri="{FF2B5EF4-FFF2-40B4-BE49-F238E27FC236}">
                  <a16:creationId xmlns:a16="http://schemas.microsoft.com/office/drawing/2014/main" id="{88E52F55-924B-4B79-BD6B-E7C5923B787E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L 도형 70">
              <a:extLst>
                <a:ext uri="{FF2B5EF4-FFF2-40B4-BE49-F238E27FC236}">
                  <a16:creationId xmlns:a16="http://schemas.microsoft.com/office/drawing/2014/main" id="{15733AA9-D5A0-4DA5-B5BE-5B18D647C9C4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24501D-5FBF-4B38-9BFA-B2AB10BCAAD4}"/>
              </a:ext>
            </a:extLst>
          </p:cNvPr>
          <p:cNvGrpSpPr/>
          <p:nvPr/>
        </p:nvGrpSpPr>
        <p:grpSpPr>
          <a:xfrm>
            <a:off x="3111272" y="1513845"/>
            <a:ext cx="3683457" cy="769441"/>
            <a:chOff x="7298868" y="1523844"/>
            <a:chExt cx="3683457" cy="76944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685571A-7F50-4433-869D-9AA3CC8F6D58}"/>
                </a:ext>
              </a:extLst>
            </p:cNvPr>
            <p:cNvSpPr/>
            <p:nvPr/>
          </p:nvSpPr>
          <p:spPr>
            <a:xfrm>
              <a:off x="7298868" y="1576026"/>
              <a:ext cx="3683457" cy="66507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0F8A84-53BF-4A77-A2A2-4AED3E280F96}"/>
                </a:ext>
              </a:extLst>
            </p:cNvPr>
            <p:cNvSpPr txBox="1"/>
            <p:nvPr/>
          </p:nvSpPr>
          <p:spPr>
            <a:xfrm>
              <a:off x="7376775" y="1523844"/>
              <a:ext cx="35276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NAVIGATION</a:t>
              </a:r>
              <a:endPara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99DBEE9-B442-4A56-A627-197AE2EA2550}"/>
              </a:ext>
            </a:extLst>
          </p:cNvPr>
          <p:cNvCxnSpPr>
            <a:cxnSpLocks/>
          </p:cNvCxnSpPr>
          <p:nvPr/>
        </p:nvCxnSpPr>
        <p:spPr>
          <a:xfrm>
            <a:off x="4544399" y="796481"/>
            <a:ext cx="495665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9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4.44444E-6 L 0.10994 -4.44444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69231E-7 -4.44444E-6 L 0.22981 -4.44444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94 -4.44444E-6 L -4.10256E-6 -4.44444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7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81 -4.44444E-6 L 9.02056E-17 -4.44444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96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051E-6 -4.44444E-6 L -0.06555 -4.44444E-6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5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4.44444E-6 L -0.03237 0.00139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9" y="6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69231E-7 -4.44444E-6 L -3.58974E-6 3.7037E-7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" y="18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-4.44444E-6 L 0.04327 -4.44444E-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67" grpId="0" animBg="1"/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866668" y="1689945"/>
            <a:ext cx="2869310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동시적 위치추정 및 지도작성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FCA60524-F98A-4262-903B-D7F4F553C33F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1D452454-5825-409F-9531-83A20DDAD6F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FF3A31E9-4DF0-43B6-BD65-8270DE470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9" name="그룹 1006">
              <a:extLst>
                <a:ext uri="{FF2B5EF4-FFF2-40B4-BE49-F238E27FC236}">
                  <a16:creationId xmlns:a16="http://schemas.microsoft.com/office/drawing/2014/main" id="{B8298059-B350-4B83-AFD7-5AB06B8C9CCD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8802C0AE-862B-4D28-9C9A-66F5E001F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A3B0327A-BD2A-4491-AC16-D087DA3B34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8F88CE9-40AD-4A52-BD0F-01473345B582}"/>
              </a:ext>
            </a:extLst>
          </p:cNvPr>
          <p:cNvGrpSpPr/>
          <p:nvPr/>
        </p:nvGrpSpPr>
        <p:grpSpPr>
          <a:xfrm>
            <a:off x="4188894" y="5095822"/>
            <a:ext cx="1528210" cy="526118"/>
            <a:chOff x="3209253" y="5025346"/>
            <a:chExt cx="1528210" cy="643934"/>
          </a:xfrm>
          <a:solidFill>
            <a:srgbClr val="FEBE9A"/>
          </a:solidFill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47065A8-947F-4C0E-BC85-353540858D39}"/>
                </a:ext>
              </a:extLst>
            </p:cNvPr>
            <p:cNvSpPr/>
            <p:nvPr/>
          </p:nvSpPr>
          <p:spPr>
            <a:xfrm>
              <a:off x="3209253" y="5025346"/>
              <a:ext cx="1528210" cy="643934"/>
            </a:xfrm>
            <a:prstGeom prst="roundRect">
              <a:avLst>
                <a:gd name="adj" fmla="val 6077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5AF47CD-E5C7-4B8C-A9C1-C055BBEE5ED5}"/>
                </a:ext>
              </a:extLst>
            </p:cNvPr>
            <p:cNvSpPr txBox="1"/>
            <p:nvPr/>
          </p:nvSpPr>
          <p:spPr>
            <a:xfrm>
              <a:off x="3438596" y="5116481"/>
              <a:ext cx="106952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체 EB" panose="02020903020101020101" pitchFamily="18" charset="-127"/>
                  <a:ea typeface="서울한강체 EB" panose="02020903020101020101" pitchFamily="18" charset="-127"/>
                </a:rPr>
                <a:t>길찾기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체 EB" panose="02020903020101020101" pitchFamily="18" charset="-127"/>
                <a:ea typeface="서울한강체 EB" panose="02020903020101020101" pitchFamily="18" charset="-127"/>
              </a:endParaRPr>
            </a:p>
          </p:txBody>
        </p:sp>
      </p:grp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B98F0E9D-8084-4034-8178-96C26712AA41}"/>
              </a:ext>
            </a:extLst>
          </p:cNvPr>
          <p:cNvGrpSpPr/>
          <p:nvPr/>
        </p:nvGrpSpPr>
        <p:grpSpPr>
          <a:xfrm>
            <a:off x="0" y="5696401"/>
            <a:ext cx="9906000" cy="1168905"/>
            <a:chOff x="12876190" y="0"/>
            <a:chExt cx="6171429" cy="10571429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9ADB2D02-894E-4E7C-901C-2EB9337A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E297669A-6DC5-48F4-82D4-62F1296FD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4" y="2412340"/>
            <a:ext cx="8482013" cy="374570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A6A8ADD-ABE1-4886-A693-F1257360FCE3}"/>
              </a:ext>
            </a:extLst>
          </p:cNvPr>
          <p:cNvCxnSpPr>
            <a:cxnSpLocks/>
          </p:cNvCxnSpPr>
          <p:nvPr/>
        </p:nvCxnSpPr>
        <p:spPr>
          <a:xfrm>
            <a:off x="4659086" y="851027"/>
            <a:ext cx="4841965" cy="1271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5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877050" y="1969019"/>
            <a:ext cx="2842441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D1489E0-5309-41A8-84DB-80E9A7C10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34" y="2505304"/>
            <a:ext cx="7949045" cy="402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CD3F8EE0-34AD-4FBF-8FEA-0A91E47127CC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DED67224-F923-47F2-836B-4855ED6F051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F2D9D53-84BE-45B8-9183-D02D90B54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59417CEA-B817-476C-9C1A-DDD4BBAC8C3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66131A72-40DC-4841-BCD5-85293273B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C9787AFA-0F84-436F-ADF7-CD1C6B73B0A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34F637D-3D3B-445D-A5B1-80028B99342B}"/>
              </a:ext>
            </a:extLst>
          </p:cNvPr>
          <p:cNvGrpSpPr/>
          <p:nvPr/>
        </p:nvGrpSpPr>
        <p:grpSpPr>
          <a:xfrm>
            <a:off x="1002958" y="1674001"/>
            <a:ext cx="1928440" cy="523220"/>
            <a:chOff x="807650" y="1433283"/>
            <a:chExt cx="1928440" cy="52322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7B338BD-A2C1-40C0-B68E-E216A17631BA}"/>
                </a:ext>
              </a:extLst>
            </p:cNvPr>
            <p:cNvSpPr/>
            <p:nvPr/>
          </p:nvSpPr>
          <p:spPr>
            <a:xfrm>
              <a:off x="807650" y="1471048"/>
              <a:ext cx="1928440" cy="447692"/>
            </a:xfrm>
            <a:prstGeom prst="roundRect">
              <a:avLst>
                <a:gd name="adj" fmla="val 1031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58CDD62-ED86-4FE1-A0C6-FDBCFE5244F9}"/>
                </a:ext>
              </a:extLst>
            </p:cNvPr>
            <p:cNvSpPr txBox="1"/>
            <p:nvPr/>
          </p:nvSpPr>
          <p:spPr>
            <a:xfrm>
              <a:off x="837159" y="1433283"/>
              <a:ext cx="1869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K</a:t>
              </a:r>
              <a:r>
                <a:rPr lang="en-US" altLang="ko-KR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alman</a:t>
              </a:r>
              <a:r>
                <a:rPr lang="en-US" altLang="ko-KR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F</a:t>
              </a:r>
              <a:r>
                <a:rPr lang="en-US" altLang="ko-KR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ilter</a:t>
              </a:r>
              <a:endPara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E2A1575-6B5B-426F-A804-D36C045688DA}"/>
              </a:ext>
            </a:extLst>
          </p:cNvPr>
          <p:cNvCxnSpPr>
            <a:cxnSpLocks/>
          </p:cNvCxnSpPr>
          <p:nvPr/>
        </p:nvCxnSpPr>
        <p:spPr>
          <a:xfrm>
            <a:off x="4676503" y="857444"/>
            <a:ext cx="482454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06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668253" y="1907716"/>
            <a:ext cx="3126685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ko-KR" altLang="en-US" sz="36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08BB71-0C42-4735-ACB1-3696E758B69D}"/>
              </a:ext>
            </a:extLst>
          </p:cNvPr>
          <p:cNvSpPr/>
          <p:nvPr/>
        </p:nvSpPr>
        <p:spPr>
          <a:xfrm>
            <a:off x="7215801" y="2898316"/>
            <a:ext cx="2584038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54681D-5222-4D27-83EA-7FF2C5C8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86" y="1762231"/>
            <a:ext cx="4884409" cy="4780485"/>
          </a:xfrm>
          <a:prstGeom prst="rect">
            <a:avLst/>
          </a:prstGeom>
        </p:spPr>
      </p:pic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DC8A0A48-5A46-42BC-8303-466EF56794A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861E546E-A670-449A-9488-EB541A658EBF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22F3DAD-2C0A-4B98-A6C6-7FBD9260D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2A59A060-FF9C-4BF9-9031-68ECB91FDE07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1FB19600-FBD9-46CE-8658-1CE3D2968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D5938AE6-E5F2-4C31-8D7B-A7FCB1BA113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284EBB-4324-49F2-A7F0-AB58D4068346}"/>
              </a:ext>
            </a:extLst>
          </p:cNvPr>
          <p:cNvSpPr txBox="1"/>
          <p:nvPr/>
        </p:nvSpPr>
        <p:spPr>
          <a:xfrm>
            <a:off x="135598" y="1533452"/>
            <a:ext cx="324957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Bebas" panose="020B0606020202050201" pitchFamily="34" charset="0"/>
                <a:ea typeface="나눔스퀘어OTF ExtraBold" panose="020B0600000101010101" pitchFamily="34" charset="-127"/>
              </a:rPr>
              <a:t>P</a:t>
            </a:r>
            <a:r>
              <a:rPr lang="en-US" altLang="ko-KR" b="1" dirty="0">
                <a:solidFill>
                  <a:schemeClr val="tx1"/>
                </a:solidFill>
                <a:latin typeface="Bebas" panose="020B0606020202050201" pitchFamily="34" charset="0"/>
                <a:ea typeface="나눔스퀘어OTF ExtraBold" panose="020B0600000101010101" pitchFamily="34" charset="-127"/>
              </a:rPr>
              <a:t>article</a:t>
            </a:r>
            <a:r>
              <a:rPr lang="en-US" altLang="ko-KR" sz="4000" b="1" dirty="0">
                <a:solidFill>
                  <a:schemeClr val="tx1"/>
                </a:solidFill>
                <a:latin typeface="Bebas" panose="020B0606020202050201" pitchFamily="34" charset="0"/>
                <a:ea typeface="나눔스퀘어OTF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Bebas" panose="020B0606020202050201" pitchFamily="34" charset="0"/>
                <a:ea typeface="나눔스퀘어OTF ExtraBold" panose="020B0600000101010101" pitchFamily="34" charset="-127"/>
              </a:rPr>
              <a:t>F</a:t>
            </a:r>
            <a:r>
              <a:rPr lang="en-US" altLang="ko-KR" b="1" dirty="0">
                <a:solidFill>
                  <a:schemeClr val="tx1"/>
                </a:solidFill>
                <a:latin typeface="Bebas" panose="020B0606020202050201" pitchFamily="34" charset="0"/>
                <a:ea typeface="나눔스퀘어OTF ExtraBold" panose="020B0600000101010101" pitchFamily="34" charset="-127"/>
              </a:rPr>
              <a:t>ilter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Bebas" panose="020B0606020202050201" pitchFamily="34" charset="0"/>
                <a:ea typeface="나눔스퀘어OTF ExtraBold" panose="020B0600000101010101" pitchFamily="34" charset="-127"/>
              </a:rPr>
              <a:t>&amp;</a:t>
            </a:r>
            <a:endParaRPr lang="ko-KR" altLang="en-US" sz="2800" b="1" dirty="0">
              <a:solidFill>
                <a:schemeClr val="tx1"/>
              </a:solidFill>
              <a:latin typeface="Bebas" panose="020B0606020202050201" pitchFamily="34" charset="0"/>
              <a:ea typeface="나눔스퀘어OTF ExtraBold" panose="020B0600000101010101" pitchFamily="34" charset="-127"/>
            </a:endParaRPr>
          </a:p>
          <a:p>
            <a:r>
              <a:rPr lang="en-US" altLang="ko-KR" sz="2800" b="1" dirty="0">
                <a:solidFill>
                  <a:schemeClr val="tx1"/>
                </a:solidFill>
                <a:latin typeface="Bebas" panose="020B0606020202050201" pitchFamily="34" charset="0"/>
                <a:ea typeface="나눔스퀘어OTF ExtraBold" panose="020B0600000101010101" pitchFamily="34" charset="-127"/>
              </a:rPr>
              <a:t>M</a:t>
            </a:r>
            <a:r>
              <a:rPr lang="en-US" altLang="ko-KR" sz="1800" b="1" dirty="0">
                <a:solidFill>
                  <a:schemeClr val="tx1"/>
                </a:solidFill>
                <a:latin typeface="Bebas" panose="020B0606020202050201" pitchFamily="34" charset="0"/>
                <a:ea typeface="나눔스퀘어OTF ExtraBold" panose="020B0600000101010101" pitchFamily="34" charset="-127"/>
              </a:rPr>
              <a:t>onte</a:t>
            </a:r>
            <a:r>
              <a:rPr lang="en-US" altLang="ko-KR" sz="2800" b="1" dirty="0">
                <a:solidFill>
                  <a:schemeClr val="tx1"/>
                </a:solidFill>
                <a:latin typeface="Bebas" panose="020B0606020202050201" pitchFamily="34" charset="0"/>
                <a:ea typeface="나눔스퀘어OTF ExtraBold" panose="020B0600000101010101" pitchFamily="34" charset="-127"/>
              </a:rPr>
              <a:t> C</a:t>
            </a:r>
            <a:r>
              <a:rPr lang="en-US" altLang="ko-KR" sz="1800" b="1" dirty="0">
                <a:solidFill>
                  <a:schemeClr val="tx1"/>
                </a:solidFill>
                <a:latin typeface="Bebas" panose="020B0606020202050201" pitchFamily="34" charset="0"/>
                <a:ea typeface="나눔스퀘어OTF ExtraBold" panose="020B0600000101010101" pitchFamily="34" charset="-127"/>
              </a:rPr>
              <a:t>arlo</a:t>
            </a:r>
            <a:endParaRPr lang="en-US" altLang="ko-KR" sz="2800" b="1" dirty="0">
              <a:solidFill>
                <a:schemeClr val="tx1"/>
              </a:solidFill>
              <a:latin typeface="Bebas" panose="020B0606020202050201" pitchFamily="34" charset="0"/>
              <a:ea typeface="나눔스퀘어OTF ExtraBold" panose="020B0600000101010101" pitchFamily="34" charset="-127"/>
            </a:endParaRPr>
          </a:p>
          <a:p>
            <a:r>
              <a:rPr lang="en-US" altLang="ko-KR" sz="2800" b="1" dirty="0">
                <a:latin typeface="Bebas" panose="020B0606020202050201" pitchFamily="34" charset="0"/>
                <a:ea typeface="나눔스퀘어OTF ExtraBold" panose="020B0600000101010101" pitchFamily="34" charset="-127"/>
              </a:rPr>
              <a:t>L</a:t>
            </a:r>
            <a:r>
              <a:rPr lang="en-US" altLang="ko-KR" sz="1800" b="1" dirty="0">
                <a:solidFill>
                  <a:schemeClr val="tx1"/>
                </a:solidFill>
                <a:latin typeface="Bebas" panose="020B0606020202050201" pitchFamily="34" charset="0"/>
                <a:ea typeface="나눔스퀘어OTF ExtraBold" panose="020B0600000101010101" pitchFamily="34" charset="-127"/>
              </a:rPr>
              <a:t>ocalization</a:t>
            </a:r>
            <a:endParaRPr lang="ko-KR" altLang="en-US" sz="1800" b="1" dirty="0">
              <a:solidFill>
                <a:schemeClr val="tx1"/>
              </a:solidFill>
              <a:latin typeface="Bebas" panose="020B0606020202050201" pitchFamily="34" charset="0"/>
              <a:ea typeface="나눔스퀘어OTF Extra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4D4435D-BE23-402C-A7B7-E992112C4569}"/>
              </a:ext>
            </a:extLst>
          </p:cNvPr>
          <p:cNvCxnSpPr>
            <a:cxnSpLocks/>
          </p:cNvCxnSpPr>
          <p:nvPr/>
        </p:nvCxnSpPr>
        <p:spPr>
          <a:xfrm>
            <a:off x="4676503" y="857444"/>
            <a:ext cx="482454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82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668253" y="1907716"/>
            <a:ext cx="3126685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ynamic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w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indow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a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pproach</a:t>
            </a:r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2FCE45-0199-49F4-95FE-4A81576C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04" y="2034974"/>
            <a:ext cx="6520824" cy="3959614"/>
          </a:xfrm>
          <a:prstGeom prst="rect">
            <a:avLst/>
          </a:prstGeom>
        </p:spPr>
      </p:pic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DB3DD321-9F0B-4E27-9F25-B2C6013FB639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5C104695-65E9-4F14-8204-42ECFA1494F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0EEE9FDA-287B-4C28-BA26-78157728D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EF2BA9BD-C9C2-4C71-9D4B-3700CE59425F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9470EE89-A6C4-460F-8F92-ADCECEA56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8FC9F66C-F540-4EE7-A0E4-E451EBCDF68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2F98B8-40DC-4C7A-B91E-EB711C23E734}"/>
              </a:ext>
            </a:extLst>
          </p:cNvPr>
          <p:cNvSpPr/>
          <p:nvPr/>
        </p:nvSpPr>
        <p:spPr>
          <a:xfrm>
            <a:off x="362216" y="5331437"/>
            <a:ext cx="2947479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자동 항법 장치 </a:t>
            </a:r>
            <a:r>
              <a: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경로 계획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FE0469E-258B-4D42-B3E2-6CD2212C47C5}"/>
              </a:ext>
            </a:extLst>
          </p:cNvPr>
          <p:cNvCxnSpPr>
            <a:cxnSpLocks/>
          </p:cNvCxnSpPr>
          <p:nvPr/>
        </p:nvCxnSpPr>
        <p:spPr>
          <a:xfrm>
            <a:off x="4676503" y="857444"/>
            <a:ext cx="482454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" y="4604988"/>
            <a:ext cx="9906000" cy="1679998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6C9EC0-5744-46D3-A617-8A7BC943A598}"/>
              </a:ext>
            </a:extLst>
          </p:cNvPr>
          <p:cNvGrpSpPr/>
          <p:nvPr/>
        </p:nvGrpSpPr>
        <p:grpSpPr>
          <a:xfrm>
            <a:off x="2780499" y="2993585"/>
            <a:ext cx="4345003" cy="1182361"/>
            <a:chOff x="1454906" y="2993585"/>
            <a:chExt cx="4345003" cy="118236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CAE076B-AB04-4A10-9A20-06865FB545F7}"/>
                </a:ext>
              </a:extLst>
            </p:cNvPr>
            <p:cNvSpPr/>
            <p:nvPr/>
          </p:nvSpPr>
          <p:spPr>
            <a:xfrm>
              <a:off x="1454906" y="2993585"/>
              <a:ext cx="4345003" cy="11823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958633-8E71-4D28-A529-22BD4ED7169D}"/>
                </a:ext>
              </a:extLst>
            </p:cNvPr>
            <p:cNvSpPr/>
            <p:nvPr/>
          </p:nvSpPr>
          <p:spPr>
            <a:xfrm>
              <a:off x="1498411" y="3111421"/>
              <a:ext cx="4214411" cy="946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8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로봇 개발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에서 사용하는</a:t>
              </a:r>
              <a:endParaRPr lang="en-US" altLang="ko-KR" sz="28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TCP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기반의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통신 미들웨어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100E0B-5332-4CC1-A5F8-6B32E20667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1"/>
          <a:stretch/>
        </p:blipFill>
        <p:spPr>
          <a:xfrm>
            <a:off x="738128" y="1787516"/>
            <a:ext cx="637833" cy="670212"/>
          </a:xfrm>
          <a:prstGeom prst="rect">
            <a:avLst/>
          </a:prstGeom>
        </p:spPr>
      </p:pic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E9C20A8E-89C1-4441-9669-AFFF14DEAE6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E9441DDC-3511-4C61-A21D-ED09056BED96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F9E509CC-E0E6-4FA8-A3FF-6813643A1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9" name="그룹 1006">
              <a:extLst>
                <a:ext uri="{FF2B5EF4-FFF2-40B4-BE49-F238E27FC236}">
                  <a16:creationId xmlns:a16="http://schemas.microsoft.com/office/drawing/2014/main" id="{252ED7C6-22FA-45FC-B44C-1502B7811429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6" name="Object 18">
                <a:extLst>
                  <a:ext uri="{FF2B5EF4-FFF2-40B4-BE49-F238E27FC236}">
                    <a16:creationId xmlns:a16="http://schemas.microsoft.com/office/drawing/2014/main" id="{D0AEE699-DEEF-405F-BD38-AA27BA3D7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9" name="Object 21">
            <a:extLst>
              <a:ext uri="{FF2B5EF4-FFF2-40B4-BE49-F238E27FC236}">
                <a16:creationId xmlns:a16="http://schemas.microsoft.com/office/drawing/2014/main" id="{E4A58E71-F89F-4206-AE44-94650D19551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B73F3-FD98-41D6-916F-35651EB98BB1}"/>
              </a:ext>
            </a:extLst>
          </p:cNvPr>
          <p:cNvSpPr txBox="1"/>
          <p:nvPr/>
        </p:nvSpPr>
        <p:spPr>
          <a:xfrm>
            <a:off x="1418244" y="1568624"/>
            <a:ext cx="74251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6600" dirty="0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</a:t>
            </a:r>
            <a:endParaRPr lang="ko-KR" altLang="en-US" sz="66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6A720-0808-4347-8439-88E3C009D85E}"/>
              </a:ext>
            </a:extLst>
          </p:cNvPr>
          <p:cNvSpPr txBox="1"/>
          <p:nvPr/>
        </p:nvSpPr>
        <p:spPr>
          <a:xfrm>
            <a:off x="1982685" y="1574059"/>
            <a:ext cx="79380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6600" dirty="0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</a:t>
            </a:r>
            <a:endParaRPr lang="ko-KR" altLang="en-US" sz="66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BD1206-A11D-482B-B03C-604BAC93A73D}"/>
              </a:ext>
            </a:extLst>
          </p:cNvPr>
          <p:cNvSpPr txBox="1"/>
          <p:nvPr/>
        </p:nvSpPr>
        <p:spPr>
          <a:xfrm>
            <a:off x="2598422" y="1579494"/>
            <a:ext cx="715260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6600" dirty="0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</a:t>
            </a:r>
            <a:endParaRPr lang="ko-KR" altLang="en-US" sz="66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8911E8-8248-4CC9-B765-EAEF0B868B0D}"/>
              </a:ext>
            </a:extLst>
          </p:cNvPr>
          <p:cNvSpPr txBox="1"/>
          <p:nvPr/>
        </p:nvSpPr>
        <p:spPr>
          <a:xfrm>
            <a:off x="1982685" y="1799381"/>
            <a:ext cx="156324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dirty="0" err="1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obot</a:t>
            </a:r>
            <a:endParaRPr lang="ko-KR" altLang="en-US" sz="48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2949B6-112B-4D0C-9E1E-2C9E1EDC5B5F}"/>
              </a:ext>
            </a:extLst>
          </p:cNvPr>
          <p:cNvSpPr txBox="1"/>
          <p:nvPr/>
        </p:nvSpPr>
        <p:spPr>
          <a:xfrm>
            <a:off x="3983600" y="1799381"/>
            <a:ext cx="272715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dirty="0" err="1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perating</a:t>
            </a:r>
            <a:endParaRPr lang="ko-KR" altLang="en-US" sz="48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7F60D-F254-4E51-8F11-FD36E3BB769B}"/>
              </a:ext>
            </a:extLst>
          </p:cNvPr>
          <p:cNvSpPr txBox="1"/>
          <p:nvPr/>
        </p:nvSpPr>
        <p:spPr>
          <a:xfrm>
            <a:off x="7155648" y="1799381"/>
            <a:ext cx="202651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dirty="0" err="1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ystem</a:t>
            </a:r>
            <a:endParaRPr lang="ko-KR" altLang="en-US" sz="48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CA6CA5F-FC3D-4301-960A-30A2D1F33F74}"/>
              </a:ext>
            </a:extLst>
          </p:cNvPr>
          <p:cNvGrpSpPr/>
          <p:nvPr/>
        </p:nvGrpSpPr>
        <p:grpSpPr>
          <a:xfrm>
            <a:off x="1799416" y="4734282"/>
            <a:ext cx="1421410" cy="1421410"/>
            <a:chOff x="1896770" y="4591335"/>
            <a:chExt cx="1707304" cy="170730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9094DA4-4C01-42A8-9393-F28C06E21BC6}"/>
                </a:ext>
              </a:extLst>
            </p:cNvPr>
            <p:cNvSpPr/>
            <p:nvPr/>
          </p:nvSpPr>
          <p:spPr>
            <a:xfrm>
              <a:off x="1896770" y="4591335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래픽 20" descr="로봇 윤곽선">
              <a:extLst>
                <a:ext uri="{FF2B5EF4-FFF2-40B4-BE49-F238E27FC236}">
                  <a16:creationId xmlns:a16="http://schemas.microsoft.com/office/drawing/2014/main" id="{50491018-9042-4DD6-BA5B-59535D69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81306" y="4775871"/>
              <a:ext cx="1338232" cy="1338232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A926EFD-F027-4CA4-B394-68C28E4A2F73}"/>
              </a:ext>
            </a:extLst>
          </p:cNvPr>
          <p:cNvGrpSpPr/>
          <p:nvPr/>
        </p:nvGrpSpPr>
        <p:grpSpPr>
          <a:xfrm>
            <a:off x="3428002" y="4734282"/>
            <a:ext cx="1421410" cy="1421410"/>
            <a:chOff x="3406086" y="4630464"/>
            <a:chExt cx="1707304" cy="1707304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4F2F8B4-E17D-4957-8695-84450006A9CD}"/>
                </a:ext>
              </a:extLst>
            </p:cNvPr>
            <p:cNvSpPr/>
            <p:nvPr/>
          </p:nvSpPr>
          <p:spPr>
            <a:xfrm>
              <a:off x="3406086" y="4630464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458" name="Picture 2">
              <a:extLst>
                <a:ext uri="{FF2B5EF4-FFF2-40B4-BE49-F238E27FC236}">
                  <a16:creationId xmlns:a16="http://schemas.microsoft.com/office/drawing/2014/main" id="{D062FFF2-C09C-41D2-9747-BE43C3F22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669" y="4872047"/>
              <a:ext cx="1224138" cy="1224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F38361C-FCCE-4A88-BC7B-3BFCBFE31A5D}"/>
              </a:ext>
            </a:extLst>
          </p:cNvPr>
          <p:cNvGrpSpPr/>
          <p:nvPr/>
        </p:nvGrpSpPr>
        <p:grpSpPr>
          <a:xfrm>
            <a:off x="6685174" y="4734282"/>
            <a:ext cx="1421410" cy="1421410"/>
            <a:chOff x="6682209" y="4725214"/>
            <a:chExt cx="1707304" cy="170730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28BD85B-0199-4944-A0FA-853C7328048C}"/>
                </a:ext>
              </a:extLst>
            </p:cNvPr>
            <p:cNvSpPr/>
            <p:nvPr/>
          </p:nvSpPr>
          <p:spPr>
            <a:xfrm>
              <a:off x="6682209" y="4725214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4B74A87-1C7E-422A-ADC5-562E26C2DF84}"/>
                </a:ext>
              </a:extLst>
            </p:cNvPr>
            <p:cNvSpPr/>
            <p:nvPr/>
          </p:nvSpPr>
          <p:spPr>
            <a:xfrm>
              <a:off x="7010044" y="5145833"/>
              <a:ext cx="1051635" cy="866066"/>
            </a:xfrm>
            <a:custGeom>
              <a:avLst/>
              <a:gdLst>
                <a:gd name="connsiteX0" fmla="*/ 588864 w 645842"/>
                <a:gd name="connsiteY0" fmla="*/ 275437 h 531878"/>
                <a:gd name="connsiteX1" fmla="*/ 569862 w 645842"/>
                <a:gd name="connsiteY1" fmla="*/ 294430 h 531878"/>
                <a:gd name="connsiteX2" fmla="*/ 512883 w 645842"/>
                <a:gd name="connsiteY2" fmla="*/ 294430 h 531878"/>
                <a:gd name="connsiteX3" fmla="*/ 493833 w 645842"/>
                <a:gd name="connsiteY3" fmla="*/ 275437 h 531878"/>
                <a:gd name="connsiteX4" fmla="*/ 493833 w 645842"/>
                <a:gd name="connsiteY4" fmla="*/ 256444 h 531878"/>
                <a:gd name="connsiteX5" fmla="*/ 512883 w 645842"/>
                <a:gd name="connsiteY5" fmla="*/ 237452 h 531878"/>
                <a:gd name="connsiteX6" fmla="*/ 569862 w 645842"/>
                <a:gd name="connsiteY6" fmla="*/ 237452 h 531878"/>
                <a:gd name="connsiteX7" fmla="*/ 588864 w 645842"/>
                <a:gd name="connsiteY7" fmla="*/ 256444 h 531878"/>
                <a:gd name="connsiteX8" fmla="*/ 588864 w 645842"/>
                <a:gd name="connsiteY8" fmla="*/ 275437 h 531878"/>
                <a:gd name="connsiteX9" fmla="*/ 97822 w 645842"/>
                <a:gd name="connsiteY9" fmla="*/ 180464 h 531878"/>
                <a:gd name="connsiteX10" fmla="*/ 152914 w 645842"/>
                <a:gd name="connsiteY10" fmla="*/ 49390 h 531878"/>
                <a:gd name="connsiteX11" fmla="*/ 170059 w 645842"/>
                <a:gd name="connsiteY11" fmla="*/ 37960 h 531878"/>
                <a:gd name="connsiteX12" fmla="*/ 473935 w 645842"/>
                <a:gd name="connsiteY12" fmla="*/ 37960 h 531878"/>
                <a:gd name="connsiteX13" fmla="*/ 491080 w 645842"/>
                <a:gd name="connsiteY13" fmla="*/ 49390 h 531878"/>
                <a:gd name="connsiteX14" fmla="*/ 548069 w 645842"/>
                <a:gd name="connsiteY14" fmla="*/ 180464 h 531878"/>
                <a:gd name="connsiteX15" fmla="*/ 151962 w 645842"/>
                <a:gd name="connsiteY15" fmla="*/ 275437 h 531878"/>
                <a:gd name="connsiteX16" fmla="*/ 132969 w 645842"/>
                <a:gd name="connsiteY16" fmla="*/ 294430 h 531878"/>
                <a:gd name="connsiteX17" fmla="*/ 75981 w 645842"/>
                <a:gd name="connsiteY17" fmla="*/ 294430 h 531878"/>
                <a:gd name="connsiteX18" fmla="*/ 56988 w 645842"/>
                <a:gd name="connsiteY18" fmla="*/ 275437 h 531878"/>
                <a:gd name="connsiteX19" fmla="*/ 56988 w 645842"/>
                <a:gd name="connsiteY19" fmla="*/ 256444 h 531878"/>
                <a:gd name="connsiteX20" fmla="*/ 75981 w 645842"/>
                <a:gd name="connsiteY20" fmla="*/ 237452 h 531878"/>
                <a:gd name="connsiteX21" fmla="*/ 132969 w 645842"/>
                <a:gd name="connsiteY21" fmla="*/ 237452 h 531878"/>
                <a:gd name="connsiteX22" fmla="*/ 151962 w 645842"/>
                <a:gd name="connsiteY22" fmla="*/ 256444 h 531878"/>
                <a:gd name="connsiteX23" fmla="*/ 151962 w 645842"/>
                <a:gd name="connsiteY23" fmla="*/ 275437 h 531878"/>
                <a:gd name="connsiteX24" fmla="*/ 170955 w 645842"/>
                <a:gd name="connsiteY24" fmla="*/ 3 h 531878"/>
                <a:gd name="connsiteX25" fmla="*/ 118720 w 645842"/>
                <a:gd name="connsiteY25" fmla="*/ 35150 h 531878"/>
                <a:gd name="connsiteX26" fmla="*/ 56988 w 645842"/>
                <a:gd name="connsiteY26" fmla="*/ 180464 h 531878"/>
                <a:gd name="connsiteX27" fmla="*/ 0 w 645842"/>
                <a:gd name="connsiteY27" fmla="*/ 237452 h 531878"/>
                <a:gd name="connsiteX28" fmla="*/ 0 w 645842"/>
                <a:gd name="connsiteY28" fmla="*/ 389413 h 531878"/>
                <a:gd name="connsiteX29" fmla="*/ 37986 w 645842"/>
                <a:gd name="connsiteY29" fmla="*/ 427399 h 531878"/>
                <a:gd name="connsiteX30" fmla="*/ 57036 w 645842"/>
                <a:gd name="connsiteY30" fmla="*/ 427399 h 531878"/>
                <a:gd name="connsiteX31" fmla="*/ 57036 w 645842"/>
                <a:gd name="connsiteY31" fmla="*/ 493884 h 531878"/>
                <a:gd name="connsiteX32" fmla="*/ 94974 w 645842"/>
                <a:gd name="connsiteY32" fmla="*/ 531879 h 531878"/>
                <a:gd name="connsiteX33" fmla="*/ 114024 w 645842"/>
                <a:gd name="connsiteY33" fmla="*/ 531879 h 531878"/>
                <a:gd name="connsiteX34" fmla="*/ 152009 w 645842"/>
                <a:gd name="connsiteY34" fmla="*/ 493884 h 531878"/>
                <a:gd name="connsiteX35" fmla="*/ 152009 w 645842"/>
                <a:gd name="connsiteY35" fmla="*/ 427399 h 531878"/>
                <a:gd name="connsiteX36" fmla="*/ 493957 w 645842"/>
                <a:gd name="connsiteY36" fmla="*/ 427399 h 531878"/>
                <a:gd name="connsiteX37" fmla="*/ 493957 w 645842"/>
                <a:gd name="connsiteY37" fmla="*/ 493884 h 531878"/>
                <a:gd name="connsiteX38" fmla="*/ 531876 w 645842"/>
                <a:gd name="connsiteY38" fmla="*/ 531879 h 531878"/>
                <a:gd name="connsiteX39" fmla="*/ 550869 w 645842"/>
                <a:gd name="connsiteY39" fmla="*/ 531879 h 531878"/>
                <a:gd name="connsiteX40" fmla="*/ 588864 w 645842"/>
                <a:gd name="connsiteY40" fmla="*/ 493884 h 531878"/>
                <a:gd name="connsiteX41" fmla="*/ 588864 w 645842"/>
                <a:gd name="connsiteY41" fmla="*/ 427399 h 531878"/>
                <a:gd name="connsiteX42" fmla="*/ 607857 w 645842"/>
                <a:gd name="connsiteY42" fmla="*/ 427399 h 531878"/>
                <a:gd name="connsiteX43" fmla="*/ 645843 w 645842"/>
                <a:gd name="connsiteY43" fmla="*/ 389413 h 531878"/>
                <a:gd name="connsiteX44" fmla="*/ 645843 w 645842"/>
                <a:gd name="connsiteY44" fmla="*/ 237452 h 531878"/>
                <a:gd name="connsiteX45" fmla="*/ 588864 w 645842"/>
                <a:gd name="connsiteY45" fmla="*/ 180464 h 531878"/>
                <a:gd name="connsiteX46" fmla="*/ 588864 w 645842"/>
                <a:gd name="connsiteY46" fmla="*/ 180464 h 531878"/>
                <a:gd name="connsiteX47" fmla="*/ 527123 w 645842"/>
                <a:gd name="connsiteY47" fmla="*/ 35150 h 531878"/>
                <a:gd name="connsiteX48" fmla="*/ 474888 w 645842"/>
                <a:gd name="connsiteY48" fmla="*/ 3 h 5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45842" h="531878">
                  <a:moveTo>
                    <a:pt x="588864" y="275437"/>
                  </a:moveTo>
                  <a:cubicBezTo>
                    <a:pt x="588833" y="285918"/>
                    <a:pt x="580342" y="294404"/>
                    <a:pt x="569862" y="294430"/>
                  </a:cubicBezTo>
                  <a:lnTo>
                    <a:pt x="512883" y="294430"/>
                  </a:lnTo>
                  <a:cubicBezTo>
                    <a:pt x="502385" y="294430"/>
                    <a:pt x="493865" y="285936"/>
                    <a:pt x="493833" y="275437"/>
                  </a:cubicBezTo>
                  <a:lnTo>
                    <a:pt x="493833" y="256444"/>
                  </a:lnTo>
                  <a:cubicBezTo>
                    <a:pt x="493865" y="245946"/>
                    <a:pt x="502385" y="237452"/>
                    <a:pt x="512883" y="237452"/>
                  </a:cubicBezTo>
                  <a:lnTo>
                    <a:pt x="569862" y="237452"/>
                  </a:lnTo>
                  <a:cubicBezTo>
                    <a:pt x="580342" y="237477"/>
                    <a:pt x="588833" y="245964"/>
                    <a:pt x="588864" y="256444"/>
                  </a:cubicBezTo>
                  <a:lnTo>
                    <a:pt x="588864" y="275437"/>
                  </a:lnTo>
                  <a:close/>
                  <a:moveTo>
                    <a:pt x="97822" y="180464"/>
                  </a:moveTo>
                  <a:lnTo>
                    <a:pt x="152914" y="49390"/>
                  </a:lnTo>
                  <a:cubicBezTo>
                    <a:pt x="155837" y="42501"/>
                    <a:pt x="162576" y="38008"/>
                    <a:pt x="170059" y="37960"/>
                  </a:cubicBezTo>
                  <a:lnTo>
                    <a:pt x="473935" y="37960"/>
                  </a:lnTo>
                  <a:cubicBezTo>
                    <a:pt x="481419" y="38008"/>
                    <a:pt x="488158" y="42501"/>
                    <a:pt x="491080" y="49390"/>
                  </a:cubicBezTo>
                  <a:lnTo>
                    <a:pt x="548069" y="180464"/>
                  </a:lnTo>
                  <a:close/>
                  <a:moveTo>
                    <a:pt x="151962" y="275437"/>
                  </a:moveTo>
                  <a:cubicBezTo>
                    <a:pt x="151930" y="285914"/>
                    <a:pt x="143446" y="294399"/>
                    <a:pt x="132969" y="294430"/>
                  </a:cubicBezTo>
                  <a:lnTo>
                    <a:pt x="75981" y="294430"/>
                  </a:lnTo>
                  <a:cubicBezTo>
                    <a:pt x="65504" y="294399"/>
                    <a:pt x="57020" y="285914"/>
                    <a:pt x="56988" y="275437"/>
                  </a:cubicBezTo>
                  <a:lnTo>
                    <a:pt x="56988" y="256444"/>
                  </a:lnTo>
                  <a:cubicBezTo>
                    <a:pt x="57020" y="245968"/>
                    <a:pt x="65504" y="237483"/>
                    <a:pt x="75981" y="237452"/>
                  </a:cubicBezTo>
                  <a:lnTo>
                    <a:pt x="132969" y="237452"/>
                  </a:lnTo>
                  <a:cubicBezTo>
                    <a:pt x="143446" y="237483"/>
                    <a:pt x="151930" y="245968"/>
                    <a:pt x="151962" y="256444"/>
                  </a:cubicBezTo>
                  <a:lnTo>
                    <a:pt x="151962" y="275437"/>
                  </a:lnTo>
                  <a:close/>
                  <a:moveTo>
                    <a:pt x="170955" y="3"/>
                  </a:moveTo>
                  <a:cubicBezTo>
                    <a:pt x="147944" y="-229"/>
                    <a:pt x="127173" y="13747"/>
                    <a:pt x="118720" y="35150"/>
                  </a:cubicBezTo>
                  <a:lnTo>
                    <a:pt x="56988" y="180464"/>
                  </a:lnTo>
                  <a:cubicBezTo>
                    <a:pt x="25552" y="180552"/>
                    <a:pt x="89" y="206015"/>
                    <a:pt x="0" y="237452"/>
                  </a:cubicBezTo>
                  <a:lnTo>
                    <a:pt x="0" y="389413"/>
                  </a:lnTo>
                  <a:cubicBezTo>
                    <a:pt x="63" y="410367"/>
                    <a:pt x="17033" y="427336"/>
                    <a:pt x="37986" y="427399"/>
                  </a:cubicBezTo>
                  <a:lnTo>
                    <a:pt x="57036" y="427399"/>
                  </a:lnTo>
                  <a:lnTo>
                    <a:pt x="57036" y="493884"/>
                  </a:lnTo>
                  <a:cubicBezTo>
                    <a:pt x="57093" y="514822"/>
                    <a:pt x="74036" y="531790"/>
                    <a:pt x="94974" y="531879"/>
                  </a:cubicBezTo>
                  <a:lnTo>
                    <a:pt x="114024" y="531879"/>
                  </a:lnTo>
                  <a:cubicBezTo>
                    <a:pt x="134981" y="531816"/>
                    <a:pt x="151952" y="514841"/>
                    <a:pt x="152009" y="493884"/>
                  </a:cubicBezTo>
                  <a:lnTo>
                    <a:pt x="152009" y="427399"/>
                  </a:lnTo>
                  <a:lnTo>
                    <a:pt x="493957" y="427399"/>
                  </a:lnTo>
                  <a:lnTo>
                    <a:pt x="493957" y="493884"/>
                  </a:lnTo>
                  <a:cubicBezTo>
                    <a:pt x="494014" y="514815"/>
                    <a:pt x="510946" y="531780"/>
                    <a:pt x="531876" y="531879"/>
                  </a:cubicBezTo>
                  <a:lnTo>
                    <a:pt x="550869" y="531879"/>
                  </a:lnTo>
                  <a:cubicBezTo>
                    <a:pt x="571830" y="531822"/>
                    <a:pt x="588807" y="514844"/>
                    <a:pt x="588864" y="493884"/>
                  </a:cubicBezTo>
                  <a:lnTo>
                    <a:pt x="588864" y="427399"/>
                  </a:lnTo>
                  <a:lnTo>
                    <a:pt x="607857" y="427399"/>
                  </a:lnTo>
                  <a:cubicBezTo>
                    <a:pt x="628810" y="427336"/>
                    <a:pt x="645780" y="410367"/>
                    <a:pt x="645843" y="389413"/>
                  </a:cubicBezTo>
                  <a:lnTo>
                    <a:pt x="645843" y="237452"/>
                  </a:lnTo>
                  <a:cubicBezTo>
                    <a:pt x="645754" y="206018"/>
                    <a:pt x="620298" y="180558"/>
                    <a:pt x="588864" y="180464"/>
                  </a:cubicBezTo>
                  <a:lnTo>
                    <a:pt x="588864" y="180464"/>
                  </a:lnTo>
                  <a:lnTo>
                    <a:pt x="527123" y="35150"/>
                  </a:lnTo>
                  <a:cubicBezTo>
                    <a:pt x="518672" y="13746"/>
                    <a:pt x="497899" y="-231"/>
                    <a:pt x="474888" y="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1AC06E-2AF7-4C52-96D9-8ECF496573B9}"/>
              </a:ext>
            </a:extLst>
          </p:cNvPr>
          <p:cNvGrpSpPr/>
          <p:nvPr/>
        </p:nvGrpSpPr>
        <p:grpSpPr>
          <a:xfrm>
            <a:off x="5056588" y="4734282"/>
            <a:ext cx="1421410" cy="1421410"/>
            <a:chOff x="4882279" y="4620300"/>
            <a:chExt cx="1707304" cy="170730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D5A02DF-8F73-4DEF-85C4-61B6F9CE1481}"/>
                </a:ext>
              </a:extLst>
            </p:cNvPr>
            <p:cNvSpPr/>
            <p:nvPr/>
          </p:nvSpPr>
          <p:spPr>
            <a:xfrm>
              <a:off x="4882279" y="4620300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898C358-BE66-4540-A89F-C6CE94F5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15868" y="4953889"/>
              <a:ext cx="1040127" cy="1040127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A8175B-C419-4F7E-AB49-04CF8C3B6C0A}"/>
              </a:ext>
            </a:extLst>
          </p:cNvPr>
          <p:cNvCxnSpPr>
            <a:cxnSpLocks/>
          </p:cNvCxnSpPr>
          <p:nvPr/>
        </p:nvCxnSpPr>
        <p:spPr>
          <a:xfrm>
            <a:off x="3004457" y="836583"/>
            <a:ext cx="6496594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44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897E-6 4.81481E-6 L 0.1444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-1.11111E-6 L 0.40561 -1.11111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45A176-4F1D-440E-9064-39500A92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4" y="1078939"/>
            <a:ext cx="9046855" cy="577799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6F38B-DBF4-4B22-A4FC-FB247FDF9913}"/>
              </a:ext>
            </a:extLst>
          </p:cNvPr>
          <p:cNvSpPr/>
          <p:nvPr/>
        </p:nvSpPr>
        <p:spPr>
          <a:xfrm>
            <a:off x="3472815" y="4725056"/>
            <a:ext cx="566057" cy="3258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818A3E-A4BD-44D7-94CE-6F90BC3682A8}"/>
              </a:ext>
            </a:extLst>
          </p:cNvPr>
          <p:cNvSpPr/>
          <p:nvPr/>
        </p:nvSpPr>
        <p:spPr>
          <a:xfrm>
            <a:off x="3005138" y="1171576"/>
            <a:ext cx="1519237" cy="34051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C94CE982-D96E-4EE9-9DE0-A47ED155AE1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8E7AE1BA-EE7D-492B-8D5B-2E953AD0CF9E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D1435EB9-D3E7-43DC-9367-6C6A68724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D162FCEB-1F69-4926-B4B4-E40530D5FED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8B83CDA6-D5AE-4174-9AB1-C44ED6888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B716755-BA4C-4AB1-8F34-15A6E7EC4B3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AA792A7-824F-47B0-94C7-314D492749E3}"/>
              </a:ext>
            </a:extLst>
          </p:cNvPr>
          <p:cNvCxnSpPr>
            <a:cxnSpLocks/>
          </p:cNvCxnSpPr>
          <p:nvPr/>
        </p:nvCxnSpPr>
        <p:spPr>
          <a:xfrm>
            <a:off x="3004457" y="836583"/>
            <a:ext cx="6496594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05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F3D168-43CA-46F9-9B48-93C652C2D0ED}"/>
              </a:ext>
            </a:extLst>
          </p:cNvPr>
          <p:cNvGrpSpPr/>
          <p:nvPr/>
        </p:nvGrpSpPr>
        <p:grpSpPr>
          <a:xfrm>
            <a:off x="696434" y="1078939"/>
            <a:ext cx="9046855" cy="5777991"/>
            <a:chOff x="696434" y="1078939"/>
            <a:chExt cx="9046855" cy="57779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545A176-4F1D-440E-9064-39500A92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434" y="1078939"/>
              <a:ext cx="9046855" cy="577799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66F38B-DBF4-4B22-A4FC-FB247FDF9913}"/>
                </a:ext>
              </a:extLst>
            </p:cNvPr>
            <p:cNvSpPr/>
            <p:nvPr/>
          </p:nvSpPr>
          <p:spPr>
            <a:xfrm>
              <a:off x="3472815" y="4725056"/>
              <a:ext cx="566057" cy="3258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818A3E-A4BD-44D7-94CE-6F90BC3682A8}"/>
                </a:ext>
              </a:extLst>
            </p:cNvPr>
            <p:cNvSpPr/>
            <p:nvPr/>
          </p:nvSpPr>
          <p:spPr>
            <a:xfrm>
              <a:off x="3005138" y="1171576"/>
              <a:ext cx="1519237" cy="3405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C94CE982-D96E-4EE9-9DE0-A47ED155AE1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8E7AE1BA-EE7D-492B-8D5B-2E953AD0CF9E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D1435EB9-D3E7-43DC-9367-6C6A68724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D162FCEB-1F69-4926-B4B4-E40530D5FED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8B83CDA6-D5AE-4174-9AB1-C44ED6888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B716755-BA4C-4AB1-8F34-15A6E7EC4B3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4214884-DCF0-40DC-A5D2-80B3450E6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308" y="4317317"/>
            <a:ext cx="1298314" cy="1298314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B0E3C49F-A110-44D9-AAF0-A45A2F27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64" y="4587823"/>
            <a:ext cx="1305051" cy="9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jQuery] 요소 감싸기 wrap(), wrapAll(), unwrap(), wrapInner()">
            <a:extLst>
              <a:ext uri="{FF2B5EF4-FFF2-40B4-BE49-F238E27FC236}">
                <a16:creationId xmlns:a16="http://schemas.microsoft.com/office/drawing/2014/main" id="{352AD0BF-F0FD-4242-8DA9-745C0370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609" y="4658162"/>
            <a:ext cx="1356818" cy="13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490E87-D876-47E4-98BC-3C0B0600C816}"/>
              </a:ext>
            </a:extLst>
          </p:cNvPr>
          <p:cNvSpPr/>
          <p:nvPr/>
        </p:nvSpPr>
        <p:spPr>
          <a:xfrm>
            <a:off x="5775960" y="1171576"/>
            <a:ext cx="3619500" cy="5031104"/>
          </a:xfrm>
          <a:prstGeom prst="rect">
            <a:avLst/>
          </a:prstGeom>
          <a:noFill/>
          <a:ln w="38100">
            <a:solidFill>
              <a:srgbClr val="757EB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29C58F-E6BB-41FA-AC6A-86A62B286F11}"/>
              </a:ext>
            </a:extLst>
          </p:cNvPr>
          <p:cNvGrpSpPr/>
          <p:nvPr/>
        </p:nvGrpSpPr>
        <p:grpSpPr>
          <a:xfrm>
            <a:off x="6629972" y="1394717"/>
            <a:ext cx="2196435" cy="2802560"/>
            <a:chOff x="6335173" y="1257194"/>
            <a:chExt cx="2196435" cy="280256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4F0E2A-10E2-4404-B8EC-DDEE18135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956" r="20956"/>
            <a:stretch/>
          </p:blipFill>
          <p:spPr>
            <a:xfrm>
              <a:off x="6335173" y="1257194"/>
              <a:ext cx="2196434" cy="22214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0E8CC-1E9B-4CA7-8D58-FB2BD293606D}"/>
                </a:ext>
              </a:extLst>
            </p:cNvPr>
            <p:cNvSpPr txBox="1"/>
            <p:nvPr/>
          </p:nvSpPr>
          <p:spPr>
            <a:xfrm>
              <a:off x="6335173" y="3598089"/>
              <a:ext cx="21964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 OTF" panose="020B0600000101010101" pitchFamily="34" charset="-127"/>
                  <a:ea typeface="배달의민족 도현 OTF" panose="020B0600000101010101" pitchFamily="34" charset="-127"/>
                </a:rPr>
                <a:t>WEB service</a:t>
              </a:r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B9BE96-0E1E-4D70-B9A7-9FDF08233740}"/>
              </a:ext>
            </a:extLst>
          </p:cNvPr>
          <p:cNvGrpSpPr/>
          <p:nvPr/>
        </p:nvGrpSpPr>
        <p:grpSpPr>
          <a:xfrm>
            <a:off x="4564976" y="3140711"/>
            <a:ext cx="850541" cy="683258"/>
            <a:chOff x="6626221" y="3196647"/>
            <a:chExt cx="850541" cy="683258"/>
          </a:xfrm>
        </p:grpSpPr>
        <p:sp>
          <p:nvSpPr>
            <p:cNvPr id="32" name="같음 기호 31">
              <a:extLst>
                <a:ext uri="{FF2B5EF4-FFF2-40B4-BE49-F238E27FC236}">
                  <a16:creationId xmlns:a16="http://schemas.microsoft.com/office/drawing/2014/main" id="{DCE3CA38-F643-412A-BD75-F7EDD6E56597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L 도형 32">
              <a:extLst>
                <a:ext uri="{FF2B5EF4-FFF2-40B4-BE49-F238E27FC236}">
                  <a16:creationId xmlns:a16="http://schemas.microsoft.com/office/drawing/2014/main" id="{B4E315E9-871D-46F9-8498-8D025B67D6AA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6BFA777-B017-4BF0-922E-4D5DF1E5763B}"/>
              </a:ext>
            </a:extLst>
          </p:cNvPr>
          <p:cNvCxnSpPr>
            <a:cxnSpLocks/>
          </p:cNvCxnSpPr>
          <p:nvPr/>
        </p:nvCxnSpPr>
        <p:spPr>
          <a:xfrm>
            <a:off x="3004457" y="836583"/>
            <a:ext cx="6496594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3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-2.22222E-6 L -0.28766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58412960-9875-41CD-8031-65FDC3646495}"/>
              </a:ext>
            </a:extLst>
          </p:cNvPr>
          <p:cNvGrpSpPr/>
          <p:nvPr/>
        </p:nvGrpSpPr>
        <p:grpSpPr>
          <a:xfrm>
            <a:off x="588469" y="1997816"/>
            <a:ext cx="2618646" cy="2618646"/>
            <a:chOff x="5025818" y="2619277"/>
            <a:chExt cx="4834423" cy="4834423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0B0A8719-08CB-4A0F-AD25-8C2E8895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112621" y="1358571"/>
            <a:ext cx="4140160" cy="4140160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 cstate="print"/>
          <a:srcRect t="74234"/>
          <a:stretch/>
        </p:blipFill>
        <p:spPr>
          <a:xfrm>
            <a:off x="1835888" y="3986008"/>
            <a:ext cx="2722569" cy="5867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84170" y="2239468"/>
            <a:ext cx="2135342" cy="2135342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A2F1E9-2B7B-44E0-95B8-0B6ABEE76817}"/>
              </a:ext>
            </a:extLst>
          </p:cNvPr>
          <p:cNvSpPr/>
          <p:nvPr/>
        </p:nvSpPr>
        <p:spPr>
          <a:xfrm>
            <a:off x="1897791" y="2742394"/>
            <a:ext cx="2540334" cy="800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Contents</a:t>
            </a:r>
            <a:endParaRPr lang="ko-KR" altLang="en-US" sz="50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B9D31D6C-B556-47A5-A87A-523E89F90DE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66CB65FD-5A1F-4B47-8154-8E677A0E86CA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ED80D090-3BCB-436E-8999-D9FD4988F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A0347BC9-D3E4-4DF4-94ED-8E6EFCE684F6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8E6B4A50-137C-4B57-9D2F-7D46ED024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73FF3847-E48E-47AE-B34C-CB696547F85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72" y="836583"/>
            <a:ext cx="1226207" cy="18536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E9389E0-6BF8-497F-AF60-29957AD426FB}"/>
              </a:ext>
            </a:extLst>
          </p:cNvPr>
          <p:cNvCxnSpPr>
            <a:cxnSpLocks/>
          </p:cNvCxnSpPr>
          <p:nvPr/>
        </p:nvCxnSpPr>
        <p:spPr>
          <a:xfrm flipV="1">
            <a:off x="1897791" y="3737902"/>
            <a:ext cx="2540334" cy="49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88B38A-7DAB-47C8-B730-C5990872F8EF}"/>
              </a:ext>
            </a:extLst>
          </p:cNvPr>
          <p:cNvSpPr txBox="1"/>
          <p:nvPr/>
        </p:nvSpPr>
        <p:spPr>
          <a:xfrm>
            <a:off x="5286783" y="1435116"/>
            <a:ext cx="3902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1.    CONTENS &amp; GANTT CHART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D6618-95EE-4E3B-A037-B56C185EF9CD}"/>
              </a:ext>
            </a:extLst>
          </p:cNvPr>
          <p:cNvSpPr txBox="1"/>
          <p:nvPr/>
        </p:nvSpPr>
        <p:spPr>
          <a:xfrm>
            <a:off x="5286783" y="2149868"/>
            <a:ext cx="20136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2.    ABSTRACT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178EB7-D875-4D04-A1E7-90F6DFB132C2}"/>
              </a:ext>
            </a:extLst>
          </p:cNvPr>
          <p:cNvSpPr txBox="1"/>
          <p:nvPr/>
        </p:nvSpPr>
        <p:spPr>
          <a:xfrm>
            <a:off x="5286783" y="2864620"/>
            <a:ext cx="2585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3.    ARCHITECTURE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EFA77F-470C-4371-9BFD-028F90F357D4}"/>
              </a:ext>
            </a:extLst>
          </p:cNvPr>
          <p:cNvSpPr txBox="1"/>
          <p:nvPr/>
        </p:nvSpPr>
        <p:spPr>
          <a:xfrm>
            <a:off x="5286783" y="3579372"/>
            <a:ext cx="2601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4.    TECHNOLOGIES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542AE7-9A25-403A-89C0-8EB5004247AA}"/>
              </a:ext>
            </a:extLst>
          </p:cNvPr>
          <p:cNvSpPr txBox="1"/>
          <p:nvPr/>
        </p:nvSpPr>
        <p:spPr>
          <a:xfrm>
            <a:off x="5286783" y="4294124"/>
            <a:ext cx="2577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5.    DEMONSTRATE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0476E-AD9B-430C-96D6-7B713F34290F}"/>
              </a:ext>
            </a:extLst>
          </p:cNvPr>
          <p:cNvSpPr txBox="1"/>
          <p:nvPr/>
        </p:nvSpPr>
        <p:spPr>
          <a:xfrm>
            <a:off x="5286783" y="5008878"/>
            <a:ext cx="1433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6.    Q &amp; A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09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2800" dirty="0">
                <a:solidFill>
                  <a:schemeClr val="tx1"/>
                </a:solidFill>
                <a:latin typeface="Bebas" panose="020B0606020202050201" pitchFamily="34" charset="0"/>
              </a:rPr>
              <a:t>rtificial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i</a:t>
            </a:r>
            <a:r>
              <a:rPr lang="en-US" altLang="ko-KR" sz="2800" dirty="0">
                <a:solidFill>
                  <a:schemeClr val="tx1"/>
                </a:solidFill>
                <a:latin typeface="Bebas" panose="020B0606020202050201" pitchFamily="34" charset="0"/>
              </a:rPr>
              <a:t>ntelligence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955110D-7229-4BB5-8C89-C759B3374CB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5460AD5E-003A-4FF8-B006-C2F572B64E8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5183780-4869-4B43-8FCF-09D0F425D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D47DBDF5-DFD1-4440-9338-C3401CBE9E8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29E508AF-8A0B-4882-B377-39169F6D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2F5858DD-2AAA-4F6F-A3A1-A0DD6699302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21" name="그룹 1010">
            <a:extLst>
              <a:ext uri="{FF2B5EF4-FFF2-40B4-BE49-F238E27FC236}">
                <a16:creationId xmlns:a16="http://schemas.microsoft.com/office/drawing/2014/main" id="{CCF43745-995F-4D46-8090-CDCFFF2B91FA}"/>
              </a:ext>
            </a:extLst>
          </p:cNvPr>
          <p:cNvGrpSpPr/>
          <p:nvPr/>
        </p:nvGrpSpPr>
        <p:grpSpPr>
          <a:xfrm>
            <a:off x="6406841" y="1864260"/>
            <a:ext cx="3075635" cy="3075635"/>
            <a:chOff x="12663110" y="2561905"/>
            <a:chExt cx="5161905" cy="5161905"/>
          </a:xfrm>
        </p:grpSpPr>
        <p:grpSp>
          <p:nvGrpSpPr>
            <p:cNvPr id="24" name="그룹 1011">
              <a:extLst>
                <a:ext uri="{FF2B5EF4-FFF2-40B4-BE49-F238E27FC236}">
                  <a16:creationId xmlns:a16="http://schemas.microsoft.com/office/drawing/2014/main" id="{C353B447-A4FC-491A-91C5-E42880962C32}"/>
                </a:ext>
              </a:extLst>
            </p:cNvPr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35" name="Object 32">
                <a:extLst>
                  <a:ext uri="{FF2B5EF4-FFF2-40B4-BE49-F238E27FC236}">
                    <a16:creationId xmlns:a16="http://schemas.microsoft.com/office/drawing/2014/main" id="{9829F2CF-2293-4269-BEE1-FEFCFBC1C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27" name="그룹 1012">
              <a:extLst>
                <a:ext uri="{FF2B5EF4-FFF2-40B4-BE49-F238E27FC236}">
                  <a16:creationId xmlns:a16="http://schemas.microsoft.com/office/drawing/2014/main" id="{C3BAE938-3C12-4F3F-ABAB-280636BB7A3D}"/>
                </a:ext>
              </a:extLst>
            </p:cNvPr>
            <p:cNvGrpSpPr/>
            <p:nvPr/>
          </p:nvGrpSpPr>
          <p:grpSpPr>
            <a:xfrm>
              <a:off x="12905172" y="2819355"/>
              <a:ext cx="4677780" cy="4647005"/>
              <a:chOff x="12905172" y="2819355"/>
              <a:chExt cx="4677780" cy="4647005"/>
            </a:xfrm>
          </p:grpSpPr>
          <p:pic>
            <p:nvPicPr>
              <p:cNvPr id="34" name="Object 35">
                <a:extLst>
                  <a:ext uri="{FF2B5EF4-FFF2-40B4-BE49-F238E27FC236}">
                    <a16:creationId xmlns:a16="http://schemas.microsoft.com/office/drawing/2014/main" id="{59A0B7F6-2A91-4E55-83EC-B62B15FE9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12905172" y="2819355"/>
                <a:ext cx="4677780" cy="4647005"/>
              </a:xfrm>
              <a:prstGeom prst="rect">
                <a:avLst/>
              </a:prstGeom>
            </p:spPr>
          </p:pic>
        </p:grpSp>
      </p:grpSp>
      <p:grpSp>
        <p:nvGrpSpPr>
          <p:cNvPr id="36" name="그룹 1007">
            <a:extLst>
              <a:ext uri="{FF2B5EF4-FFF2-40B4-BE49-F238E27FC236}">
                <a16:creationId xmlns:a16="http://schemas.microsoft.com/office/drawing/2014/main" id="{C15F0481-29B4-47FD-ABF7-18EC5D8AB413}"/>
              </a:ext>
            </a:extLst>
          </p:cNvPr>
          <p:cNvGrpSpPr/>
          <p:nvPr/>
        </p:nvGrpSpPr>
        <p:grpSpPr>
          <a:xfrm>
            <a:off x="4518381" y="1961822"/>
            <a:ext cx="2861560" cy="2880510"/>
            <a:chOff x="9158758" y="2619277"/>
            <a:chExt cx="4802617" cy="4834421"/>
          </a:xfrm>
        </p:grpSpPr>
        <p:pic>
          <p:nvPicPr>
            <p:cNvPr id="37" name="Object 22">
              <a:extLst>
                <a:ext uri="{FF2B5EF4-FFF2-40B4-BE49-F238E27FC236}">
                  <a16:creationId xmlns:a16="http://schemas.microsoft.com/office/drawing/2014/main" id="{C7AF22F1-49B1-4E97-B2C0-C878ADC24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158758" y="2619277"/>
              <a:ext cx="4802617" cy="4834421"/>
            </a:xfrm>
            <a:prstGeom prst="rect">
              <a:avLst/>
            </a:prstGeom>
          </p:spPr>
        </p:pic>
      </p:grpSp>
      <p:pic>
        <p:nvPicPr>
          <p:cNvPr id="38" name="Picture 6">
            <a:extLst>
              <a:ext uri="{FF2B5EF4-FFF2-40B4-BE49-F238E27FC236}">
                <a16:creationId xmlns:a16="http://schemas.microsoft.com/office/drawing/2014/main" id="{2FC43B18-3A2E-41DE-AF69-18A515A63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r="13382"/>
          <a:stretch/>
        </p:blipFill>
        <p:spPr bwMode="auto">
          <a:xfrm>
            <a:off x="459527" y="1511113"/>
            <a:ext cx="3781929" cy="37819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D471241-F5FD-4BF1-8920-21E622334DD6}"/>
              </a:ext>
            </a:extLst>
          </p:cNvPr>
          <p:cNvCxnSpPr>
            <a:cxnSpLocks/>
          </p:cNvCxnSpPr>
          <p:nvPr/>
        </p:nvCxnSpPr>
        <p:spPr>
          <a:xfrm>
            <a:off x="4241456" y="857444"/>
            <a:ext cx="525959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80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955110D-7229-4BB5-8C89-C759B3374CB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5460AD5E-003A-4FF8-B006-C2F572B64E8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5183780-4869-4B43-8FCF-09D0F425D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D47DBDF5-DFD1-4440-9338-C3401CBE9E8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29E508AF-8A0B-4882-B377-39169F6D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2F5858DD-2AAA-4F6F-A3A1-A0DD6699302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FF2BF73-5216-4714-9D1E-2A1725FE8D5A}"/>
              </a:ext>
            </a:extLst>
          </p:cNvPr>
          <p:cNvGrpSpPr/>
          <p:nvPr/>
        </p:nvGrpSpPr>
        <p:grpSpPr>
          <a:xfrm>
            <a:off x="999821" y="2054628"/>
            <a:ext cx="3143437" cy="3132738"/>
            <a:chOff x="999821" y="1851250"/>
            <a:chExt cx="3143437" cy="313273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4B20727-F0AA-41B7-8C96-1392B862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9821" y="2643194"/>
              <a:ext cx="3143437" cy="166602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AB8321-B077-44F3-A809-7E0BB32C775C}"/>
                </a:ext>
              </a:extLst>
            </p:cNvPr>
            <p:cNvSpPr/>
            <p:nvPr/>
          </p:nvSpPr>
          <p:spPr>
            <a:xfrm>
              <a:off x="1258207" y="4337387"/>
              <a:ext cx="2679527" cy="6466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altLang="ko-KR" sz="3600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Y</a:t>
              </a:r>
              <a:r>
                <a:rPr lang="en-US" altLang="ko-KR" sz="2400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ou</a:t>
              </a:r>
              <a:r>
                <a:rPr lang="en-US" altLang="ko-KR" sz="3600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 o</a:t>
              </a:r>
              <a:r>
                <a:rPr lang="en-US" altLang="ko-KR" sz="2400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nly </a:t>
              </a:r>
              <a:r>
                <a:rPr lang="en-US" altLang="ko-KR" sz="3600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l</a:t>
              </a:r>
              <a:r>
                <a:rPr lang="en-US" altLang="ko-KR" sz="2400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ook </a:t>
              </a:r>
              <a:r>
                <a:rPr lang="en-US" altLang="ko-KR" sz="3600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o</a:t>
              </a:r>
              <a:r>
                <a:rPr lang="en-US" altLang="ko-KR" sz="2400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nce</a:t>
              </a:r>
              <a:endParaRPr lang="ko-KR" altLang="en-US" sz="3600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BDC17E9-8342-4EE9-BB01-42DA08F19A92}"/>
                </a:ext>
              </a:extLst>
            </p:cNvPr>
            <p:cNvSpPr/>
            <p:nvPr/>
          </p:nvSpPr>
          <p:spPr>
            <a:xfrm>
              <a:off x="1253358" y="1851250"/>
              <a:ext cx="2528067" cy="8158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altLang="ko-KR" sz="4000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Why is yolo?</a:t>
              </a:r>
              <a:endParaRPr lang="ko-KR" altLang="en-US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E62F76-D5D2-49DB-9757-8568CC9B440A}"/>
              </a:ext>
            </a:extLst>
          </p:cNvPr>
          <p:cNvCxnSpPr>
            <a:cxnSpLocks/>
          </p:cNvCxnSpPr>
          <p:nvPr/>
        </p:nvCxnSpPr>
        <p:spPr>
          <a:xfrm>
            <a:off x="4720046" y="836583"/>
            <a:ext cx="4781005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F60BA81-70A9-4C13-86C2-0150F3081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8671" y="1830333"/>
            <a:ext cx="5390975" cy="35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81164F5-462B-42A3-9C66-EAE0904DFB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07"/>
          <a:stretch/>
        </p:blipFill>
        <p:spPr>
          <a:xfrm>
            <a:off x="257545" y="2014755"/>
            <a:ext cx="9419528" cy="31355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33503F-ECFB-4301-BDDD-B76B4A5DEDFC}"/>
              </a:ext>
            </a:extLst>
          </p:cNvPr>
          <p:cNvSpPr/>
          <p:nvPr/>
        </p:nvSpPr>
        <p:spPr>
          <a:xfrm>
            <a:off x="123958" y="3250533"/>
            <a:ext cx="9512427" cy="61046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AF328BFC-BD6E-4647-9B7E-C76FA3C15289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55CAF3A4-0C4A-4C8D-A88A-6B47A94179B1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500FB07-7B3D-45C6-BED8-65B626E2E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165DFB78-3A01-482B-9F75-749321CFF916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72C99D04-51B9-4A73-A5BE-4E83DE7A1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7E0B8EBE-2A79-44CB-B364-B198DBA450B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B579712-7C3B-490C-98EA-B6D61B77EC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8" r="841"/>
          <a:stretch/>
        </p:blipFill>
        <p:spPr>
          <a:xfrm>
            <a:off x="-1" y="2022288"/>
            <a:ext cx="9677073" cy="30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4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622AC06-F7C4-4211-81F7-F6C75A0A5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1649339"/>
            <a:ext cx="7586662" cy="48398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0BBA10-6215-475A-AA1F-2FCF5ED7189F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788968A3-C974-42AC-BD86-17DAC3039CF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ABEE594C-DED6-483B-93E0-6213B2D1BD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35009BB5-09B0-4AAD-80CD-C5FEEE20F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A8DFA575-A6BB-44E8-8708-53CD181FD43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558798A3-90D3-4C60-A621-F5DD83136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AC95500-8FFA-4C7C-8C5D-C5D41297EA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4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Mask detection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model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788968A3-C974-42AC-BD86-17DAC3039CF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ABEE594C-DED6-483B-93E0-6213B2D1BD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35009BB5-09B0-4AAD-80CD-C5FEEE20F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A8DFA575-A6BB-44E8-8708-53CD181FD43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558798A3-90D3-4C60-A621-F5DD83136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AC95500-8FFA-4C7C-8C5D-C5D41297EA0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3" name="그림 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C22809F4-F511-4F5E-856E-F8C9CF9E49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70" r="12770"/>
          <a:stretch/>
        </p:blipFill>
        <p:spPr>
          <a:xfrm>
            <a:off x="1610439" y="1178607"/>
            <a:ext cx="6702272" cy="506313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049BE3-5B7F-43B7-8621-E25C76539418}"/>
              </a:ext>
            </a:extLst>
          </p:cNvPr>
          <p:cNvSpPr/>
          <p:nvPr/>
        </p:nvSpPr>
        <p:spPr>
          <a:xfrm>
            <a:off x="1517943" y="3884936"/>
            <a:ext cx="2435934" cy="2599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Dataset</a:t>
            </a:r>
          </a:p>
          <a:p>
            <a:pPr algn="r"/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Train : Test</a:t>
            </a:r>
          </a:p>
          <a:p>
            <a:pPr algn="r"/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mAP@.5</a:t>
            </a:r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657523-96EE-4FF9-B410-79CF83D34572}"/>
              </a:ext>
            </a:extLst>
          </p:cNvPr>
          <p:cNvSpPr/>
          <p:nvPr/>
        </p:nvSpPr>
        <p:spPr>
          <a:xfrm>
            <a:off x="4532415" y="3881888"/>
            <a:ext cx="2435934" cy="2599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853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9:1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78.37%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F7EEE-73AF-4E30-96DC-2F73A09FD2D0}"/>
              </a:ext>
            </a:extLst>
          </p:cNvPr>
          <p:cNvSpPr/>
          <p:nvPr/>
        </p:nvSpPr>
        <p:spPr>
          <a:xfrm>
            <a:off x="7098831" y="3897128"/>
            <a:ext cx="2435934" cy="2599172"/>
          </a:xfrm>
          <a:prstGeom prst="rect">
            <a:avLst/>
          </a:prstGeom>
          <a:solidFill>
            <a:srgbClr val="CCD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1700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7:3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87.16%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BE47AD2-EF23-4B83-8655-FD2DEDCA8CAA}"/>
              </a:ext>
            </a:extLst>
          </p:cNvPr>
          <p:cNvGrpSpPr/>
          <p:nvPr/>
        </p:nvGrpSpPr>
        <p:grpSpPr>
          <a:xfrm>
            <a:off x="5929445" y="4706943"/>
            <a:ext cx="850541" cy="683258"/>
            <a:chOff x="6626221" y="3196647"/>
            <a:chExt cx="850541" cy="683258"/>
          </a:xfrm>
        </p:grpSpPr>
        <p:sp>
          <p:nvSpPr>
            <p:cNvPr id="31" name="같음 기호 30">
              <a:extLst>
                <a:ext uri="{FF2B5EF4-FFF2-40B4-BE49-F238E27FC236}">
                  <a16:creationId xmlns:a16="http://schemas.microsoft.com/office/drawing/2014/main" id="{87E85956-1D0B-4CDC-B18D-41DC5C4F9BC7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L 도형 31">
              <a:extLst>
                <a:ext uri="{FF2B5EF4-FFF2-40B4-BE49-F238E27FC236}">
                  <a16:creationId xmlns:a16="http://schemas.microsoft.com/office/drawing/2014/main" id="{1361A676-5FD9-4BA3-8B58-59A7CD6BEB03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4C572C-EE78-4563-A507-1BC132BD087D}"/>
              </a:ext>
            </a:extLst>
          </p:cNvPr>
          <p:cNvSpPr/>
          <p:nvPr/>
        </p:nvSpPr>
        <p:spPr>
          <a:xfrm>
            <a:off x="1827461" y="1566830"/>
            <a:ext cx="3566451" cy="121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6600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87.16 %</a:t>
            </a:r>
            <a:endParaRPr lang="en-US" altLang="ko-KR" sz="4800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EF8D27D-DB26-438B-A58E-9AA6D97E36F3}"/>
              </a:ext>
            </a:extLst>
          </p:cNvPr>
          <p:cNvCxnSpPr/>
          <p:nvPr/>
        </p:nvCxnSpPr>
        <p:spPr>
          <a:xfrm>
            <a:off x="1989038" y="2578608"/>
            <a:ext cx="32186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42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2380" y="3238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2.22222E-6 L 0.34968 -0.249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8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chemeClr val="tx1"/>
                </a:solidFill>
                <a:latin typeface="Bebas" panose="020B0606020202050201" pitchFamily="34" charset="0"/>
              </a:rPr>
              <a:t>Fire detection model</a:t>
            </a:r>
            <a:endParaRPr lang="ko-KR" altLang="en-US" sz="20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788968A3-C974-42AC-BD86-17DAC3039CF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ABEE594C-DED6-483B-93E0-6213B2D1BD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35009BB5-09B0-4AAD-80CD-C5FEEE20F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A8DFA575-A6BB-44E8-8708-53CD181FD43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558798A3-90D3-4C60-A621-F5DD83136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AC95500-8FFA-4C7C-8C5D-C5D41297EA0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5" name="그림 4" descr="사람, 남자, 착용, 정장이(가) 표시된 사진&#10;&#10;자동 생성된 설명">
            <a:extLst>
              <a:ext uri="{FF2B5EF4-FFF2-40B4-BE49-F238E27FC236}">
                <a16:creationId xmlns:a16="http://schemas.microsoft.com/office/drawing/2014/main" id="{BF2C06C0-D650-403D-8D08-E2DC62C545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76" r="12476"/>
          <a:stretch/>
        </p:blipFill>
        <p:spPr>
          <a:xfrm>
            <a:off x="1584960" y="1181876"/>
            <a:ext cx="6754354" cy="50625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D1335A-4AA4-48D7-B456-4127E134EF1A}"/>
              </a:ext>
            </a:extLst>
          </p:cNvPr>
          <p:cNvSpPr/>
          <p:nvPr/>
        </p:nvSpPr>
        <p:spPr>
          <a:xfrm>
            <a:off x="1517943" y="3884936"/>
            <a:ext cx="2435934" cy="2599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Dataset</a:t>
            </a:r>
          </a:p>
          <a:p>
            <a:pPr algn="r"/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Train : Test</a:t>
            </a:r>
          </a:p>
          <a:p>
            <a:pPr algn="r"/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mAP@.5</a:t>
            </a:r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043300-D609-4D01-A821-E87A67FB3872}"/>
              </a:ext>
            </a:extLst>
          </p:cNvPr>
          <p:cNvSpPr/>
          <p:nvPr/>
        </p:nvSpPr>
        <p:spPr>
          <a:xfrm>
            <a:off x="4532415" y="3881888"/>
            <a:ext cx="2435934" cy="2599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502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7:3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18.03%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97E0D9-C092-4C7B-A51C-540EA7223994}"/>
              </a:ext>
            </a:extLst>
          </p:cNvPr>
          <p:cNvSpPr/>
          <p:nvPr/>
        </p:nvSpPr>
        <p:spPr>
          <a:xfrm>
            <a:off x="7098831" y="3897128"/>
            <a:ext cx="2435934" cy="2599172"/>
          </a:xfrm>
          <a:prstGeom prst="rect">
            <a:avLst/>
          </a:prstGeom>
          <a:solidFill>
            <a:srgbClr val="CCD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14500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8:2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65.71%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03A96EF-669B-4888-9286-029CB3E4CD79}"/>
              </a:ext>
            </a:extLst>
          </p:cNvPr>
          <p:cNvGrpSpPr/>
          <p:nvPr/>
        </p:nvGrpSpPr>
        <p:grpSpPr>
          <a:xfrm>
            <a:off x="5929445" y="4706943"/>
            <a:ext cx="850541" cy="683258"/>
            <a:chOff x="6626221" y="3196647"/>
            <a:chExt cx="850541" cy="683258"/>
          </a:xfrm>
        </p:grpSpPr>
        <p:sp>
          <p:nvSpPr>
            <p:cNvPr id="21" name="같음 기호 20">
              <a:extLst>
                <a:ext uri="{FF2B5EF4-FFF2-40B4-BE49-F238E27FC236}">
                  <a16:creationId xmlns:a16="http://schemas.microsoft.com/office/drawing/2014/main" id="{9057AD09-298E-410D-83EB-7567262A2B9F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L 도형 21">
              <a:extLst>
                <a:ext uri="{FF2B5EF4-FFF2-40B4-BE49-F238E27FC236}">
                  <a16:creationId xmlns:a16="http://schemas.microsoft.com/office/drawing/2014/main" id="{1A5273A1-BCE9-46AC-BB95-C580768430B3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6CD66D-21B3-47E7-B3F7-A40533AE8E0B}"/>
              </a:ext>
            </a:extLst>
          </p:cNvPr>
          <p:cNvSpPr/>
          <p:nvPr/>
        </p:nvSpPr>
        <p:spPr>
          <a:xfrm>
            <a:off x="1827461" y="1566830"/>
            <a:ext cx="3566451" cy="121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6600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65.71 %</a:t>
            </a:r>
            <a:endParaRPr lang="en-US" altLang="ko-KR" sz="4800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6CE4876-D37A-4B4B-99FA-1F061E7E7197}"/>
              </a:ext>
            </a:extLst>
          </p:cNvPr>
          <p:cNvCxnSpPr/>
          <p:nvPr/>
        </p:nvCxnSpPr>
        <p:spPr>
          <a:xfrm>
            <a:off x="1989038" y="2578608"/>
            <a:ext cx="32186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10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2360" y="3236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3.7037E-6 L 0.34968 -0.247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84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6667" y="1781472"/>
            <a:ext cx="3461508" cy="140831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4136E6-1AA6-48CF-A321-806D494AA657}"/>
              </a:ext>
            </a:extLst>
          </p:cNvPr>
          <p:cNvSpPr/>
          <p:nvPr/>
        </p:nvSpPr>
        <p:spPr>
          <a:xfrm>
            <a:off x="1115757" y="1866170"/>
            <a:ext cx="2985195" cy="74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400" dirty="0">
                <a:solidFill>
                  <a:schemeClr val="tx1"/>
                </a:solidFill>
                <a:latin typeface="Bebas" panose="020B0606020202050201" pitchFamily="34" charset="0"/>
              </a:rPr>
              <a:t>demonstrate</a:t>
            </a:r>
            <a:endParaRPr lang="ko-KR" altLang="en-US" sz="4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37" name="그룹 1006">
            <a:extLst>
              <a:ext uri="{FF2B5EF4-FFF2-40B4-BE49-F238E27FC236}">
                <a16:creationId xmlns:a16="http://schemas.microsoft.com/office/drawing/2014/main" id="{D67DA2EA-5D6D-4EB9-907D-B2912BFAF0A2}"/>
              </a:ext>
            </a:extLst>
          </p:cNvPr>
          <p:cNvGrpSpPr/>
          <p:nvPr/>
        </p:nvGrpSpPr>
        <p:grpSpPr>
          <a:xfrm>
            <a:off x="6306454" y="1420289"/>
            <a:ext cx="3901492" cy="3901492"/>
            <a:chOff x="11642685" y="1435112"/>
            <a:chExt cx="7202754" cy="7202754"/>
          </a:xfrm>
        </p:grpSpPr>
        <p:pic>
          <p:nvPicPr>
            <p:cNvPr id="38" name="Object 19">
              <a:extLst>
                <a:ext uri="{FF2B5EF4-FFF2-40B4-BE49-F238E27FC236}">
                  <a16:creationId xmlns:a16="http://schemas.microsoft.com/office/drawing/2014/main" id="{2FC5FE7A-1F3B-44F0-BB9A-02228BE9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39" name="그룹 1007">
            <a:extLst>
              <a:ext uri="{FF2B5EF4-FFF2-40B4-BE49-F238E27FC236}">
                <a16:creationId xmlns:a16="http://schemas.microsoft.com/office/drawing/2014/main" id="{82CCAE35-45E8-4C50-95C2-254EEDD8C39F}"/>
              </a:ext>
            </a:extLst>
          </p:cNvPr>
          <p:cNvGrpSpPr/>
          <p:nvPr/>
        </p:nvGrpSpPr>
        <p:grpSpPr>
          <a:xfrm>
            <a:off x="4952381" y="2061713"/>
            <a:ext cx="2618646" cy="2618646"/>
            <a:chOff x="9142857" y="2619277"/>
            <a:chExt cx="4834423" cy="4834423"/>
          </a:xfrm>
        </p:grpSpPr>
        <p:pic>
          <p:nvPicPr>
            <p:cNvPr id="40" name="Object 22">
              <a:extLst>
                <a:ext uri="{FF2B5EF4-FFF2-40B4-BE49-F238E27FC236}">
                  <a16:creationId xmlns:a16="http://schemas.microsoft.com/office/drawing/2014/main" id="{8412C191-FA7B-4AEA-A392-84A627095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41" name="그룹 1008">
            <a:extLst>
              <a:ext uri="{FF2B5EF4-FFF2-40B4-BE49-F238E27FC236}">
                <a16:creationId xmlns:a16="http://schemas.microsoft.com/office/drawing/2014/main" id="{D8C1CAA9-D053-4CB5-9DF5-633F265203FB}"/>
              </a:ext>
            </a:extLst>
          </p:cNvPr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52" name="Object 25">
              <a:extLst>
                <a:ext uri="{FF2B5EF4-FFF2-40B4-BE49-F238E27FC236}">
                  <a16:creationId xmlns:a16="http://schemas.microsoft.com/office/drawing/2014/main" id="{602CF1E2-6371-409B-8016-F69D0638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53" name="그룹 1009">
            <a:extLst>
              <a:ext uri="{FF2B5EF4-FFF2-40B4-BE49-F238E27FC236}">
                <a16:creationId xmlns:a16="http://schemas.microsoft.com/office/drawing/2014/main" id="{E20908DD-3BF2-485E-A979-CE2C87D47257}"/>
              </a:ext>
            </a:extLst>
          </p:cNvPr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54" name="Object 28">
              <a:extLst>
                <a:ext uri="{FF2B5EF4-FFF2-40B4-BE49-F238E27FC236}">
                  <a16:creationId xmlns:a16="http://schemas.microsoft.com/office/drawing/2014/main" id="{A12A0C74-3E13-4F78-BB18-E9501EDB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62" name="Object 32">
            <a:extLst>
              <a:ext uri="{FF2B5EF4-FFF2-40B4-BE49-F238E27FC236}">
                <a16:creationId xmlns:a16="http://schemas.microsoft.com/office/drawing/2014/main" id="{1DDEFE5D-41C3-4D5F-8024-536FEA594D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5127" y="1698953"/>
            <a:ext cx="3383199" cy="3383199"/>
          </a:xfrm>
          <a:prstGeom prst="rect">
            <a:avLst/>
          </a:prstGeom>
        </p:spPr>
      </p:pic>
      <p:pic>
        <p:nvPicPr>
          <p:cNvPr id="61" name="Object 32">
            <a:extLst>
              <a:ext uri="{FF2B5EF4-FFF2-40B4-BE49-F238E27FC236}">
                <a16:creationId xmlns:a16="http://schemas.microsoft.com/office/drawing/2014/main" id="{0EEA7C60-93C4-4499-8FA3-AD3D115A615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2516" y="2206592"/>
            <a:ext cx="2310770" cy="2310770"/>
          </a:xfrm>
          <a:prstGeom prst="rect">
            <a:avLst/>
          </a:prstGeom>
        </p:spPr>
      </p:pic>
      <p:grpSp>
        <p:nvGrpSpPr>
          <p:cNvPr id="56" name="그룹 1011">
            <a:extLst>
              <a:ext uri="{FF2B5EF4-FFF2-40B4-BE49-F238E27FC236}">
                <a16:creationId xmlns:a16="http://schemas.microsoft.com/office/drawing/2014/main" id="{F5D0267C-E1DA-4795-A6B2-0ADDD1DB76A9}"/>
              </a:ext>
            </a:extLst>
          </p:cNvPr>
          <p:cNvGrpSpPr/>
          <p:nvPr/>
        </p:nvGrpSpPr>
        <p:grpSpPr>
          <a:xfrm>
            <a:off x="6859185" y="2030636"/>
            <a:ext cx="2796032" cy="2796032"/>
            <a:chOff x="12663110" y="2561905"/>
            <a:chExt cx="5161905" cy="5161905"/>
          </a:xfrm>
        </p:grpSpPr>
        <p:pic>
          <p:nvPicPr>
            <p:cNvPr id="59" name="Object 32">
              <a:extLst>
                <a:ext uri="{FF2B5EF4-FFF2-40B4-BE49-F238E27FC236}">
                  <a16:creationId xmlns:a16="http://schemas.microsoft.com/office/drawing/2014/main" id="{92744E53-084E-433F-9044-70F4E8BEB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2663110" y="2561905"/>
              <a:ext cx="5161905" cy="5161905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AA645F-4C63-4DBE-A5A3-4EDC261C0992}"/>
              </a:ext>
            </a:extLst>
          </p:cNvPr>
          <p:cNvSpPr/>
          <p:nvPr/>
        </p:nvSpPr>
        <p:spPr>
          <a:xfrm>
            <a:off x="1217462" y="2614514"/>
            <a:ext cx="2679527" cy="514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Please enjoy the show</a:t>
            </a:r>
          </a:p>
        </p:txBody>
      </p:sp>
      <p:pic>
        <p:nvPicPr>
          <p:cNvPr id="16388" name="Picture 4" descr="재생 버튼  무료 아이콘">
            <a:extLst>
              <a:ext uri="{FF2B5EF4-FFF2-40B4-BE49-F238E27FC236}">
                <a16:creationId xmlns:a16="http://schemas.microsoft.com/office/drawing/2014/main" id="{88C73FD5-19BC-462A-BD35-E5D35BBD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365" y="2177715"/>
            <a:ext cx="2502570" cy="250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1004">
            <a:extLst>
              <a:ext uri="{FF2B5EF4-FFF2-40B4-BE49-F238E27FC236}">
                <a16:creationId xmlns:a16="http://schemas.microsoft.com/office/drawing/2014/main" id="{B154F607-B425-4699-BF71-CCF60648AE24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64" name="그룹 1005">
              <a:extLst>
                <a:ext uri="{FF2B5EF4-FFF2-40B4-BE49-F238E27FC236}">
                  <a16:creationId xmlns:a16="http://schemas.microsoft.com/office/drawing/2014/main" id="{454BAB03-EA17-423E-9948-AD320FCD640F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67" name="Object 15">
                <a:extLst>
                  <a:ext uri="{FF2B5EF4-FFF2-40B4-BE49-F238E27FC236}">
                    <a16:creationId xmlns:a16="http://schemas.microsoft.com/office/drawing/2014/main" id="{C7B17F0F-4BE2-4578-8C64-54A3DB097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65" name="그룹 1006">
              <a:extLst>
                <a:ext uri="{FF2B5EF4-FFF2-40B4-BE49-F238E27FC236}">
                  <a16:creationId xmlns:a16="http://schemas.microsoft.com/office/drawing/2014/main" id="{6561446B-4F1A-4136-BDBA-54BDA6AD9489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66" name="Object 18">
                <a:extLst>
                  <a:ext uri="{FF2B5EF4-FFF2-40B4-BE49-F238E27FC236}">
                    <a16:creationId xmlns:a16="http://schemas.microsoft.com/office/drawing/2014/main" id="{987F73C8-0EA5-4CFB-A995-BE80C87F7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68" name="Object 21">
            <a:extLst>
              <a:ext uri="{FF2B5EF4-FFF2-40B4-BE49-F238E27FC236}">
                <a16:creationId xmlns:a16="http://schemas.microsoft.com/office/drawing/2014/main" id="{050AA7C0-9A51-4A04-B473-83F20D2CB788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73" y="836583"/>
            <a:ext cx="745122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0894" y="1420289"/>
            <a:ext cx="3901492" cy="3901492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822" y="2061713"/>
            <a:ext cx="2618646" cy="2618646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8787" y="2557492"/>
            <a:ext cx="3292917" cy="12916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96744" y="2989460"/>
            <a:ext cx="2160000" cy="140831"/>
            <a:chOff x="13470912" y="4332042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70912" y="4332042"/>
              <a:ext cx="3586231" cy="259995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40187DB7-9492-45C2-B4F3-258789FAC89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5" name="그룹 1005">
              <a:extLst>
                <a:ext uri="{FF2B5EF4-FFF2-40B4-BE49-F238E27FC236}">
                  <a16:creationId xmlns:a16="http://schemas.microsoft.com/office/drawing/2014/main" id="{991B69D6-5B67-4D13-B201-26F9F0C89AE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9" name="Object 15">
                <a:extLst>
                  <a:ext uri="{FF2B5EF4-FFF2-40B4-BE49-F238E27FC236}">
                    <a16:creationId xmlns:a16="http://schemas.microsoft.com/office/drawing/2014/main" id="{C6712BE8-2D2A-4A76-8D65-EDF4C48C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7" name="그룹 1006">
              <a:extLst>
                <a:ext uri="{FF2B5EF4-FFF2-40B4-BE49-F238E27FC236}">
                  <a16:creationId xmlns:a16="http://schemas.microsoft.com/office/drawing/2014/main" id="{BD895570-4353-4792-899F-D91D7A685BDA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8" name="Object 18">
                <a:extLst>
                  <a:ext uri="{FF2B5EF4-FFF2-40B4-BE49-F238E27FC236}">
                    <a16:creationId xmlns:a16="http://schemas.microsoft.com/office/drawing/2014/main" id="{5B441B54-B57C-4B81-A0C8-833834B9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0" name="Object 21">
            <a:extLst>
              <a:ext uri="{FF2B5EF4-FFF2-40B4-BE49-F238E27FC236}">
                <a16:creationId xmlns:a16="http://schemas.microsoft.com/office/drawing/2014/main" id="{4FDDFDB4-8C1B-4A6A-963C-17CCA0BC404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424464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3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3641725" y="4872449"/>
            <a:ext cx="2435934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YOLO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를 위한 프레임워크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B20727-F0AA-41B7-8C96-1392B8622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363" y="2834114"/>
            <a:ext cx="3143437" cy="16660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901EB8-FE57-4949-924E-4598DDA15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36" y="2084314"/>
            <a:ext cx="2689369" cy="26893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33842C-1201-467B-AAE7-B54648366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704" y="2163266"/>
            <a:ext cx="2078356" cy="256015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AB8321-B077-44F3-A809-7E0BB32C775C}"/>
              </a:ext>
            </a:extLst>
          </p:cNvPr>
          <p:cNvSpPr/>
          <p:nvPr/>
        </p:nvSpPr>
        <p:spPr>
          <a:xfrm>
            <a:off x="6200667" y="4881974"/>
            <a:ext cx="3566451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Real-time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opbject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detection algorithm</a:t>
            </a:r>
            <a:endParaRPr lang="ko-KR" altLang="en-US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724329-1B29-4852-B3F5-C59D16109134}"/>
              </a:ext>
            </a:extLst>
          </p:cNvPr>
          <p:cNvSpPr/>
          <p:nvPr/>
        </p:nvSpPr>
        <p:spPr>
          <a:xfrm>
            <a:off x="847325" y="4816568"/>
            <a:ext cx="2214485" cy="646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Open source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Computer vision library</a:t>
            </a:r>
            <a:endParaRPr lang="ko-KR" altLang="en-US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DC17E9-8342-4EE9-BB01-42DA08F19A92}"/>
              </a:ext>
            </a:extLst>
          </p:cNvPr>
          <p:cNvSpPr/>
          <p:nvPr/>
        </p:nvSpPr>
        <p:spPr>
          <a:xfrm>
            <a:off x="1253358" y="1268447"/>
            <a:ext cx="2528067" cy="815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What is yolo?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955110D-7229-4BB5-8C89-C759B3374CB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5460AD5E-003A-4FF8-B006-C2F572B64E8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5183780-4869-4B43-8FCF-09D0F425D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D47DBDF5-DFD1-4440-9338-C3401CBE9E8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29E508AF-8A0B-4882-B377-39169F6D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2F5858DD-2AAA-4F6F-A3A1-A0DD6699302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3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15AE6-4E95-41C5-AB6D-0C45D767E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306" y="1718268"/>
            <a:ext cx="7175388" cy="4766748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D47F07BA-BE69-4A8B-99EA-2EB8760C2AD4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A7C2E11-9DE3-4351-968D-EDA5016C24FB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D9A21565-45B9-40DE-AAE6-DA7BDC03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1FE0CC25-99AA-410A-9325-B138A97DD3EE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F79645D6-4DA5-4BE6-9706-A78CE541F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C621FC9E-360F-4AA8-9023-92518CC9DEB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9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68300"/>
            <a:ext cx="3219048" cy="6121400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5855F3-CDD5-4433-BE5F-4944DA92AAB1}"/>
              </a:ext>
            </a:extLst>
          </p:cNvPr>
          <p:cNvSpPr/>
          <p:nvPr/>
        </p:nvSpPr>
        <p:spPr>
          <a:xfrm>
            <a:off x="331644" y="1218814"/>
            <a:ext cx="3431679" cy="4846532"/>
          </a:xfrm>
          <a:prstGeom prst="roundRect">
            <a:avLst>
              <a:gd name="adj" fmla="val 474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11FF814-EAFB-4FCA-8EAF-913DD1538FC0}"/>
              </a:ext>
            </a:extLst>
          </p:cNvPr>
          <p:cNvGrpSpPr/>
          <p:nvPr/>
        </p:nvGrpSpPr>
        <p:grpSpPr>
          <a:xfrm>
            <a:off x="592914" y="1505524"/>
            <a:ext cx="8720172" cy="4273112"/>
            <a:chOff x="592914" y="1505524"/>
            <a:chExt cx="8720172" cy="427311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EAB14FC-7778-4255-A850-EDA183565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914" y="1505524"/>
              <a:ext cx="8720172" cy="427311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A227432-6111-4D94-BDD7-D2704F03B213}"/>
                </a:ext>
              </a:extLst>
            </p:cNvPr>
            <p:cNvSpPr/>
            <p:nvPr/>
          </p:nvSpPr>
          <p:spPr>
            <a:xfrm>
              <a:off x="2209800" y="2143125"/>
              <a:ext cx="6857996" cy="3534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270C4D-6BA0-450A-9EA8-06C4FD185B2C}"/>
              </a:ext>
            </a:extLst>
          </p:cNvPr>
          <p:cNvCxnSpPr>
            <a:cxnSpLocks/>
          </p:cNvCxnSpPr>
          <p:nvPr/>
        </p:nvCxnSpPr>
        <p:spPr>
          <a:xfrm>
            <a:off x="6850241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01F575-E24C-47EC-B762-43A9A7F24E74}"/>
              </a:ext>
            </a:extLst>
          </p:cNvPr>
          <p:cNvCxnSpPr>
            <a:cxnSpLocks/>
          </p:cNvCxnSpPr>
          <p:nvPr/>
        </p:nvCxnSpPr>
        <p:spPr>
          <a:xfrm>
            <a:off x="5926930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C4FCDF-ED6F-45FD-A284-C8ABC033BC73}"/>
              </a:ext>
            </a:extLst>
          </p:cNvPr>
          <p:cNvCxnSpPr>
            <a:cxnSpLocks/>
          </p:cNvCxnSpPr>
          <p:nvPr/>
        </p:nvCxnSpPr>
        <p:spPr>
          <a:xfrm>
            <a:off x="7774235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D902483-0760-481B-A254-4DC5AEA5A4D4}"/>
              </a:ext>
            </a:extLst>
          </p:cNvPr>
          <p:cNvCxnSpPr>
            <a:cxnSpLocks/>
          </p:cNvCxnSpPr>
          <p:nvPr/>
        </p:nvCxnSpPr>
        <p:spPr>
          <a:xfrm>
            <a:off x="3167606" y="2206256"/>
            <a:ext cx="0" cy="3432930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F69CC04-0A21-4784-AF6A-ED75684A95A0}"/>
              </a:ext>
            </a:extLst>
          </p:cNvPr>
          <p:cNvCxnSpPr>
            <a:cxnSpLocks/>
          </p:cNvCxnSpPr>
          <p:nvPr/>
        </p:nvCxnSpPr>
        <p:spPr>
          <a:xfrm>
            <a:off x="2246606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784B685-808E-4DE0-B1DB-85D013BA9271}"/>
              </a:ext>
            </a:extLst>
          </p:cNvPr>
          <p:cNvCxnSpPr>
            <a:cxnSpLocks/>
          </p:cNvCxnSpPr>
          <p:nvPr/>
        </p:nvCxnSpPr>
        <p:spPr>
          <a:xfrm>
            <a:off x="4084387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E3AC66D-6A51-40FC-A239-44762460DFA3}"/>
              </a:ext>
            </a:extLst>
          </p:cNvPr>
          <p:cNvCxnSpPr>
            <a:cxnSpLocks/>
          </p:cNvCxnSpPr>
          <p:nvPr/>
        </p:nvCxnSpPr>
        <p:spPr>
          <a:xfrm>
            <a:off x="8688635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8FE104-966C-4ADA-915B-009C27F267E6}"/>
              </a:ext>
            </a:extLst>
          </p:cNvPr>
          <p:cNvCxnSpPr>
            <a:cxnSpLocks/>
          </p:cNvCxnSpPr>
          <p:nvPr/>
        </p:nvCxnSpPr>
        <p:spPr>
          <a:xfrm>
            <a:off x="5005388" y="2208637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AFFBEE-F07F-4210-80D0-62B15FEA526D}"/>
              </a:ext>
            </a:extLst>
          </p:cNvPr>
          <p:cNvSpPr/>
          <p:nvPr/>
        </p:nvSpPr>
        <p:spPr>
          <a:xfrm>
            <a:off x="2250825" y="2325188"/>
            <a:ext cx="985293" cy="132262"/>
          </a:xfrm>
          <a:prstGeom prst="rect">
            <a:avLst/>
          </a:prstGeom>
          <a:solidFill>
            <a:srgbClr val="075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1B9646-9A39-445B-9455-A9A76B3894D6}"/>
              </a:ext>
            </a:extLst>
          </p:cNvPr>
          <p:cNvSpPr/>
          <p:nvPr/>
        </p:nvSpPr>
        <p:spPr>
          <a:xfrm>
            <a:off x="3169987" y="2673267"/>
            <a:ext cx="525713" cy="132262"/>
          </a:xfrm>
          <a:prstGeom prst="rect">
            <a:avLst/>
          </a:prstGeom>
          <a:solidFill>
            <a:srgbClr val="075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342661-DCD0-423B-A84F-16939A771B8F}"/>
              </a:ext>
            </a:extLst>
          </p:cNvPr>
          <p:cNvSpPr/>
          <p:nvPr/>
        </p:nvSpPr>
        <p:spPr>
          <a:xfrm>
            <a:off x="3627187" y="3009900"/>
            <a:ext cx="1382963" cy="134599"/>
          </a:xfrm>
          <a:prstGeom prst="rect">
            <a:avLst/>
          </a:prstGeom>
          <a:solidFill>
            <a:srgbClr val="B8C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9F6261-4D66-41BF-A5FE-ACDD79F8F7D9}"/>
              </a:ext>
            </a:extLst>
          </p:cNvPr>
          <p:cNvSpPr/>
          <p:nvPr/>
        </p:nvSpPr>
        <p:spPr>
          <a:xfrm>
            <a:off x="3627187" y="3356057"/>
            <a:ext cx="2435476" cy="132473"/>
          </a:xfrm>
          <a:prstGeom prst="rect">
            <a:avLst/>
          </a:prstGeom>
          <a:solidFill>
            <a:srgbClr val="BBD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DCBE31-E384-4165-9AC0-DCF8B576CC35}"/>
              </a:ext>
            </a:extLst>
          </p:cNvPr>
          <p:cNvSpPr/>
          <p:nvPr/>
        </p:nvSpPr>
        <p:spPr>
          <a:xfrm>
            <a:off x="3627187" y="3695189"/>
            <a:ext cx="982913" cy="132473"/>
          </a:xfrm>
          <a:prstGeom prst="rect">
            <a:avLst/>
          </a:prstGeom>
          <a:solidFill>
            <a:srgbClr val="BBD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E53F33-3159-4259-A0D3-C13558FDBF6E}"/>
              </a:ext>
            </a:extLst>
          </p:cNvPr>
          <p:cNvSpPr/>
          <p:nvPr/>
        </p:nvSpPr>
        <p:spPr>
          <a:xfrm>
            <a:off x="4091530" y="4037094"/>
            <a:ext cx="2823619" cy="132473"/>
          </a:xfrm>
          <a:prstGeom prst="rect">
            <a:avLst/>
          </a:prstGeom>
          <a:solidFill>
            <a:srgbClr val="BBD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E46D63-15AD-444B-890C-FBC62DB7B1A8}"/>
              </a:ext>
            </a:extLst>
          </p:cNvPr>
          <p:cNvSpPr/>
          <p:nvPr/>
        </p:nvSpPr>
        <p:spPr>
          <a:xfrm>
            <a:off x="5007769" y="4375469"/>
            <a:ext cx="2771775" cy="132473"/>
          </a:xfrm>
          <a:prstGeom prst="rect">
            <a:avLst/>
          </a:prstGeom>
          <a:solidFill>
            <a:srgbClr val="E8D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B4EE59-1097-49FF-BF43-5468DA659EE8}"/>
              </a:ext>
            </a:extLst>
          </p:cNvPr>
          <p:cNvSpPr/>
          <p:nvPr/>
        </p:nvSpPr>
        <p:spPr>
          <a:xfrm>
            <a:off x="5071522" y="4723369"/>
            <a:ext cx="1843628" cy="132473"/>
          </a:xfrm>
          <a:prstGeom prst="rect">
            <a:avLst/>
          </a:prstGeom>
          <a:solidFill>
            <a:srgbClr val="E8D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A86C8D-0CA6-47C7-9FD3-BEFA6675CB18}"/>
              </a:ext>
            </a:extLst>
          </p:cNvPr>
          <p:cNvSpPr/>
          <p:nvPr/>
        </p:nvSpPr>
        <p:spPr>
          <a:xfrm>
            <a:off x="6911688" y="5060156"/>
            <a:ext cx="1713200" cy="13882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7AA937-B46E-42E9-860D-3E81ED2633A8}"/>
              </a:ext>
            </a:extLst>
          </p:cNvPr>
          <p:cNvSpPr/>
          <p:nvPr/>
        </p:nvSpPr>
        <p:spPr>
          <a:xfrm>
            <a:off x="7308818" y="5403293"/>
            <a:ext cx="1382745" cy="1324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9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D708250-5A0D-4B12-B644-4EFB4953DB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" t="-1197" r="-1" b="-1"/>
          <a:stretch/>
        </p:blipFill>
        <p:spPr>
          <a:xfrm>
            <a:off x="168762" y="1699218"/>
            <a:ext cx="9581670" cy="2167057"/>
          </a:xfrm>
          <a:prstGeom prst="rect">
            <a:avLst/>
          </a:prstGeom>
        </p:spPr>
      </p:pic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CF7E2408-057D-4B46-A1E0-E9D2C5098AC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FDDE5FC5-44B3-47C8-9F08-FC5991946184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1" name="Object 15">
                <a:extLst>
                  <a:ext uri="{FF2B5EF4-FFF2-40B4-BE49-F238E27FC236}">
                    <a16:creationId xmlns:a16="http://schemas.microsoft.com/office/drawing/2014/main" id="{A2A7C679-648B-470C-8BB1-85C556E4A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5DD9BB7E-CF58-42D9-B131-3C1EDC2AA8E2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0" name="Object 18">
                <a:extLst>
                  <a:ext uri="{FF2B5EF4-FFF2-40B4-BE49-F238E27FC236}">
                    <a16:creationId xmlns:a16="http://schemas.microsoft.com/office/drawing/2014/main" id="{AE43DEF0-0D85-4573-84BA-F01233DE2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2" name="Object 21">
            <a:extLst>
              <a:ext uri="{FF2B5EF4-FFF2-40B4-BE49-F238E27FC236}">
                <a16:creationId xmlns:a16="http://schemas.microsoft.com/office/drawing/2014/main" id="{770C32AE-B56B-4FDD-A47D-D3076BF6B1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7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3CDE260-9B7D-43AE-9B24-F7FAE1A3D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371" y="1902475"/>
          <a:ext cx="9704262" cy="3935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4" name="비트맵 이미지" r:id="rId7" imgW="10686960" imgH="4334040" progId="Paint.Picture">
                  <p:embed/>
                </p:oleObj>
              </mc:Choice>
              <mc:Fallback>
                <p:oleObj name="비트맵 이미지" r:id="rId7" imgW="10686960" imgH="4334040" progId="Paint.Picture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D3CDE260-9B7D-43AE-9B24-F7FAE1A3D2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371" y="1902475"/>
                        <a:ext cx="9704262" cy="3935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33764" y="3457451"/>
            <a:ext cx="45952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1)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31" name="그룹 1004">
            <a:extLst>
              <a:ext uri="{FF2B5EF4-FFF2-40B4-BE49-F238E27FC236}">
                <a16:creationId xmlns:a16="http://schemas.microsoft.com/office/drawing/2014/main" id="{5C760CA1-756C-4539-8533-74E00F62057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2" name="그룹 1005">
              <a:extLst>
                <a:ext uri="{FF2B5EF4-FFF2-40B4-BE49-F238E27FC236}">
                  <a16:creationId xmlns:a16="http://schemas.microsoft.com/office/drawing/2014/main" id="{F70788D2-C434-46FB-8F93-7CC8D12BE0CA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5" name="Object 15">
                <a:extLst>
                  <a:ext uri="{FF2B5EF4-FFF2-40B4-BE49-F238E27FC236}">
                    <a16:creationId xmlns:a16="http://schemas.microsoft.com/office/drawing/2014/main" id="{135A165C-955C-4124-A107-5F9AA490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3A398776-F0D3-4D0A-B6F4-775AE0EC6B00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4" name="Object 18">
                <a:extLst>
                  <a:ext uri="{FF2B5EF4-FFF2-40B4-BE49-F238E27FC236}">
                    <a16:creationId xmlns:a16="http://schemas.microsoft.com/office/drawing/2014/main" id="{F8D3108C-1CE6-42FE-B928-0373D6F6E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6" name="Object 21">
            <a:extLst>
              <a:ext uri="{FF2B5EF4-FFF2-40B4-BE49-F238E27FC236}">
                <a16:creationId xmlns:a16="http://schemas.microsoft.com/office/drawing/2014/main" id="{A3B995EF-9207-468B-8175-8EB14EDB813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99762" y="3457451"/>
            <a:ext cx="42727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1)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521DA312-CDA1-44CA-AE99-054D5A02F4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776" y="1982095"/>
          <a:ext cx="9709784" cy="3848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8" name="비트맵 이미지" r:id="rId7" imgW="10839600" imgH="4295880" progId="Paint.Picture">
                  <p:embed/>
                </p:oleObj>
              </mc:Choice>
              <mc:Fallback>
                <p:oleObj name="비트맵 이미지" r:id="rId7" imgW="10839600" imgH="4295880" progId="Paint.Picture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521DA312-CDA1-44CA-AE99-054D5A02F4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76" y="1982095"/>
                        <a:ext cx="9709784" cy="3848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74E3D2-E23F-4A7B-BFB4-E0D4655B5693}"/>
              </a:ext>
            </a:extLst>
          </p:cNvPr>
          <p:cNvSpPr/>
          <p:nvPr/>
        </p:nvSpPr>
        <p:spPr>
          <a:xfrm>
            <a:off x="4233764" y="3457451"/>
            <a:ext cx="45952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2)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0144BA2C-04C5-4CB6-9258-B8F21D3C3B7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0BBC26F8-6D7C-4164-9E92-8667BD1BA0C1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BD44302B-9E96-4539-8A62-9BE0BFB8E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CD4DFDB2-BEFA-4FC8-86A5-539380F186DF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D60578B8-1136-4212-9BC0-39BD35FD2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E2DC03B6-3ECA-4AE4-9DA3-1F33A879486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3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99763" y="3457451"/>
            <a:ext cx="4177488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5761AC0-BD2D-4721-94C2-1FA56B576A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560" y="2050699"/>
          <a:ext cx="9594729" cy="386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2" name="비트맵 이미지" r:id="rId7" imgW="22659840" imgH="9124920" progId="Paint.Picture">
                  <p:embed/>
                </p:oleObj>
              </mc:Choice>
              <mc:Fallback>
                <p:oleObj name="비트맵 이미지" r:id="rId7" imgW="22659840" imgH="9124920" progId="Paint.Picture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5761AC0-BD2D-4721-94C2-1FA56B576A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560" y="2050699"/>
                        <a:ext cx="9594729" cy="3863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7F13765F-F912-405B-9EAE-A73FA5E8AA0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3F9EF1BB-4DE3-4560-A2FE-CA93BE98CA90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14B1118-8FE1-4423-A143-4142A64AE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41646477-78FD-475D-8D7A-AA7FC5E8A5FE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465F325D-0385-4C04-84B9-081675D44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FCF8D53C-D285-4F2E-B508-E689D4046F6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6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6DC29E-13CE-4E2E-B42F-AF5AAE337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1790380"/>
            <a:ext cx="6338887" cy="46993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0BBA10-6215-475A-AA1F-2FCF5ED7189F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0084B658-7879-484C-85CD-1E523EAACE5E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1F38E1A9-95D1-4B97-B666-DADEE06F618E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212715E8-ADEF-44F6-A3C4-DD7B491D0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D132DF4E-AE03-4878-B696-A5BF932961DF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1D96E3B3-3192-4167-A0E1-B1D203FFC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5CA77CE2-5921-4193-A66E-E5EE96317C9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1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218C2997-994D-0E4C-B2B1-76FF42AE92F4}"/>
              </a:ext>
            </a:extLst>
          </p:cNvPr>
          <p:cNvGrpSpPr/>
          <p:nvPr/>
        </p:nvGrpSpPr>
        <p:grpSpPr>
          <a:xfrm>
            <a:off x="8103052" y="2154545"/>
            <a:ext cx="2228872" cy="2854976"/>
            <a:chOff x="3505464" y="2023448"/>
            <a:chExt cx="2228872" cy="285497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F6D99-4964-3047-847D-29B60AE46A2C}"/>
                </a:ext>
              </a:extLst>
            </p:cNvPr>
            <p:cNvGrpSpPr/>
            <p:nvPr/>
          </p:nvGrpSpPr>
          <p:grpSpPr>
            <a:xfrm>
              <a:off x="3505465" y="2392781"/>
              <a:ext cx="2228871" cy="2485643"/>
              <a:chOff x="390133" y="2580602"/>
              <a:chExt cx="2968098" cy="331003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012E44E-1D7D-654F-B2EF-F1B1C7CB994E}"/>
                  </a:ext>
                </a:extLst>
              </p:cNvPr>
              <p:cNvGrpSpPr/>
              <p:nvPr/>
            </p:nvGrpSpPr>
            <p:grpSpPr>
              <a:xfrm>
                <a:off x="465624" y="3521694"/>
                <a:ext cx="2817114" cy="1381714"/>
                <a:chOff x="560726" y="3555948"/>
                <a:chExt cx="2817114" cy="13817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5464F23-01C3-E147-A384-5775C4B3B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726" y="3555948"/>
                  <a:ext cx="1788101" cy="1381714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7233AD5A-CDC7-7542-BB8B-05A7FAA2EC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4323" y="3675795"/>
                  <a:ext cx="1073517" cy="1073517"/>
                </a:xfrm>
                <a:prstGeom prst="rect">
                  <a:avLst/>
                </a:prstGeom>
              </p:spPr>
            </p:pic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A4CE96C-C2E3-3A4B-A2A4-9BCDC57BDE1D}"/>
                  </a:ext>
                </a:extLst>
              </p:cNvPr>
              <p:cNvSpPr/>
              <p:nvPr/>
            </p:nvSpPr>
            <p:spPr>
              <a:xfrm>
                <a:off x="390133" y="2580602"/>
                <a:ext cx="2968098" cy="3310031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B12124-3FEA-FD4A-B06E-8F05A6EA6574}"/>
                </a:ext>
              </a:extLst>
            </p:cNvPr>
            <p:cNvSpPr txBox="1"/>
            <p:nvPr/>
          </p:nvSpPr>
          <p:spPr>
            <a:xfrm>
              <a:off x="3505464" y="2023448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CLIENT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FB7E2-249B-4148-9975-566658A21F7A}"/>
              </a:ext>
            </a:extLst>
          </p:cNvPr>
          <p:cNvGrpSpPr/>
          <p:nvPr/>
        </p:nvGrpSpPr>
        <p:grpSpPr>
          <a:xfrm>
            <a:off x="11722443" y="1508843"/>
            <a:ext cx="1783444" cy="1826494"/>
            <a:chOff x="7038555" y="-416"/>
            <a:chExt cx="1783444" cy="18264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3136C7D-63B7-BC48-9D12-AB846FBCEF43}"/>
                </a:ext>
              </a:extLst>
            </p:cNvPr>
            <p:cNvGrpSpPr/>
            <p:nvPr/>
          </p:nvGrpSpPr>
          <p:grpSpPr>
            <a:xfrm>
              <a:off x="7157038" y="392225"/>
              <a:ext cx="1664961" cy="1433853"/>
              <a:chOff x="3822332" y="2837924"/>
              <a:chExt cx="2721429" cy="234367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7E30D86-74BC-E646-A519-B48EF1608B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7613" b="27613"/>
              <a:stretch/>
            </p:blipFill>
            <p:spPr>
              <a:xfrm>
                <a:off x="4347777" y="4105383"/>
                <a:ext cx="1670538" cy="747961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0C850FC-471C-AC40-B62E-FD98DE8F5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9256" y="3156938"/>
                <a:ext cx="2287580" cy="72344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82809EF-7ED1-2042-93F1-D34C87B5D913}"/>
                  </a:ext>
                </a:extLst>
              </p:cNvPr>
              <p:cNvSpPr/>
              <p:nvPr/>
            </p:nvSpPr>
            <p:spPr>
              <a:xfrm>
                <a:off x="3822332" y="2837924"/>
                <a:ext cx="2721429" cy="234367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8F3885-0A82-5F4D-A53A-09918DC81708}"/>
                </a:ext>
              </a:extLst>
            </p:cNvPr>
            <p:cNvSpPr txBox="1"/>
            <p:nvPr/>
          </p:nvSpPr>
          <p:spPr>
            <a:xfrm>
              <a:off x="7038555" y="-416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WEB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7D0E51C-D05F-C045-8D35-0B83DCFE1A6C}"/>
              </a:ext>
            </a:extLst>
          </p:cNvPr>
          <p:cNvGrpSpPr/>
          <p:nvPr/>
        </p:nvGrpSpPr>
        <p:grpSpPr>
          <a:xfrm>
            <a:off x="11795052" y="3571189"/>
            <a:ext cx="1739497" cy="1752907"/>
            <a:chOff x="6964019" y="3700994"/>
            <a:chExt cx="1739497" cy="17529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F85CC-87F5-5640-8046-56F4E7A2E239}"/>
                </a:ext>
              </a:extLst>
            </p:cNvPr>
            <p:cNvSpPr txBox="1"/>
            <p:nvPr/>
          </p:nvSpPr>
          <p:spPr>
            <a:xfrm>
              <a:off x="6964019" y="3700994"/>
              <a:ext cx="429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AI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68A6DFD-4530-3E48-81E9-F86C3020CE1F}"/>
                </a:ext>
              </a:extLst>
            </p:cNvPr>
            <p:cNvGrpSpPr/>
            <p:nvPr/>
          </p:nvGrpSpPr>
          <p:grpSpPr>
            <a:xfrm>
              <a:off x="7038555" y="4020049"/>
              <a:ext cx="1664961" cy="1433852"/>
              <a:chOff x="6360689" y="4132552"/>
              <a:chExt cx="2721429" cy="234367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FBD8840-3192-B441-9700-0619EACE8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4676" y="4743004"/>
                <a:ext cx="2113455" cy="1122773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494AB2C-63EE-4148-9591-C17CAED15761}"/>
                  </a:ext>
                </a:extLst>
              </p:cNvPr>
              <p:cNvSpPr/>
              <p:nvPr/>
            </p:nvSpPr>
            <p:spPr>
              <a:xfrm>
                <a:off x="6360689" y="4132552"/>
                <a:ext cx="2721429" cy="234367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573D3F0-AFF0-3845-A04A-38CDD09B1D9B}"/>
              </a:ext>
            </a:extLst>
          </p:cNvPr>
          <p:cNvGrpSpPr/>
          <p:nvPr/>
        </p:nvGrpSpPr>
        <p:grpSpPr>
          <a:xfrm>
            <a:off x="4502629" y="2842446"/>
            <a:ext cx="1594061" cy="1654036"/>
            <a:chOff x="453593" y="3429000"/>
            <a:chExt cx="1594061" cy="165403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C4DDEE-EA43-2644-A8DD-144458B9BCDE}"/>
                </a:ext>
              </a:extLst>
            </p:cNvPr>
            <p:cNvSpPr txBox="1"/>
            <p:nvPr/>
          </p:nvSpPr>
          <p:spPr>
            <a:xfrm>
              <a:off x="453593" y="3429000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하드웨어</a:t>
              </a:r>
              <a:endPara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D08047A-2BC1-8F4C-BC98-20EA28DDB91D}"/>
                </a:ext>
              </a:extLst>
            </p:cNvPr>
            <p:cNvGrpSpPr/>
            <p:nvPr/>
          </p:nvGrpSpPr>
          <p:grpSpPr>
            <a:xfrm>
              <a:off x="532841" y="3778490"/>
              <a:ext cx="1514813" cy="1304546"/>
              <a:chOff x="1260680" y="1837020"/>
              <a:chExt cx="2721429" cy="234367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CF5429E-1185-D44A-A8A6-C732F8FF6B8B}"/>
                  </a:ext>
                </a:extLst>
              </p:cNvPr>
              <p:cNvSpPr/>
              <p:nvPr/>
            </p:nvSpPr>
            <p:spPr>
              <a:xfrm>
                <a:off x="1260680" y="1837020"/>
                <a:ext cx="2721429" cy="234367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69B2CA9-498B-3946-81E4-25ABDDE9A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0308" y="2290889"/>
                <a:ext cx="1782173" cy="1435938"/>
              </a:xfrm>
              <a:prstGeom prst="rect">
                <a:avLst/>
              </a:prstGeom>
            </p:spPr>
          </p:pic>
        </p:grpSp>
      </p:grp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9ADF4412-76B5-FA43-8C1F-844C84DFFB43}"/>
              </a:ext>
            </a:extLst>
          </p:cNvPr>
          <p:cNvSpPr/>
          <p:nvPr/>
        </p:nvSpPr>
        <p:spPr>
          <a:xfrm>
            <a:off x="6551939" y="3460059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A081C8FF-4658-374E-9EA0-FB5D599F68E1}"/>
              </a:ext>
            </a:extLst>
          </p:cNvPr>
          <p:cNvSpPr/>
          <p:nvPr/>
        </p:nvSpPr>
        <p:spPr>
          <a:xfrm rot="10800000">
            <a:off x="6551939" y="3714950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670B2221-F280-6C49-8E66-49B6FC3143CA}"/>
              </a:ext>
            </a:extLst>
          </p:cNvPr>
          <p:cNvSpPr/>
          <p:nvPr/>
        </p:nvSpPr>
        <p:spPr>
          <a:xfrm>
            <a:off x="10713084" y="2669414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4DD23353-9D04-884F-B893-9383EE9DF575}"/>
              </a:ext>
            </a:extLst>
          </p:cNvPr>
          <p:cNvSpPr/>
          <p:nvPr/>
        </p:nvSpPr>
        <p:spPr>
          <a:xfrm rot="10800000">
            <a:off x="10713084" y="2924305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73AE1829-1C82-934E-AE9F-C941365F33C2}"/>
              </a:ext>
            </a:extLst>
          </p:cNvPr>
          <p:cNvSpPr/>
          <p:nvPr/>
        </p:nvSpPr>
        <p:spPr>
          <a:xfrm>
            <a:off x="10713084" y="4197682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오른쪽 화살표[R] 44">
            <a:extLst>
              <a:ext uri="{FF2B5EF4-FFF2-40B4-BE49-F238E27FC236}">
                <a16:creationId xmlns:a16="http://schemas.microsoft.com/office/drawing/2014/main" id="{884A8A7C-9517-A14D-9A6F-1E3980A36F97}"/>
              </a:ext>
            </a:extLst>
          </p:cNvPr>
          <p:cNvSpPr/>
          <p:nvPr/>
        </p:nvSpPr>
        <p:spPr>
          <a:xfrm rot="10800000">
            <a:off x="10713084" y="4452573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B4A33D-D268-4C4C-8957-651BC83BD2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613" b="27613"/>
          <a:stretch/>
        </p:blipFill>
        <p:spPr>
          <a:xfrm>
            <a:off x="10835724" y="3890244"/>
            <a:ext cx="592420" cy="2652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B95B464-8125-934F-B61B-D1B6352CC477}"/>
              </a:ext>
            </a:extLst>
          </p:cNvPr>
          <p:cNvSpPr txBox="1"/>
          <p:nvPr/>
        </p:nvSpPr>
        <p:spPr>
          <a:xfrm>
            <a:off x="10734414" y="2337003"/>
            <a:ext cx="78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TCP/IP</a:t>
            </a:r>
            <a:endParaRPr kumimoji="1" lang="ko-Kore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E38DE7-8E72-EE41-8093-578B726D66CD}"/>
              </a:ext>
            </a:extLst>
          </p:cNvPr>
          <p:cNvSpPr txBox="1"/>
          <p:nvPr/>
        </p:nvSpPr>
        <p:spPr>
          <a:xfrm>
            <a:off x="6639925" y="3103097"/>
            <a:ext cx="56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ROS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D2D87A-300A-394A-8575-5BBBA995E374}"/>
              </a:ext>
            </a:extLst>
          </p:cNvPr>
          <p:cNvSpPr txBox="1"/>
          <p:nvPr/>
        </p:nvSpPr>
        <p:spPr>
          <a:xfrm>
            <a:off x="7650628" y="965678"/>
            <a:ext cx="101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SERVER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F6D0A8C-D261-3149-A98D-8A831CFF6579}"/>
              </a:ext>
            </a:extLst>
          </p:cNvPr>
          <p:cNvSpPr/>
          <p:nvPr/>
        </p:nvSpPr>
        <p:spPr>
          <a:xfrm>
            <a:off x="7748698" y="1335010"/>
            <a:ext cx="6197683" cy="423419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641302A-63A5-449B-9A30-59E09277DC2C}"/>
              </a:ext>
            </a:extLst>
          </p:cNvPr>
          <p:cNvGrpSpPr/>
          <p:nvPr/>
        </p:nvGrpSpPr>
        <p:grpSpPr>
          <a:xfrm>
            <a:off x="-4112415" y="1342389"/>
            <a:ext cx="6254629" cy="4345631"/>
            <a:chOff x="0" y="0"/>
            <a:chExt cx="9719858" cy="675322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440A33D-C930-4895-BF36-2D4C228D0474}"/>
                </a:ext>
              </a:extLst>
            </p:cNvPr>
            <p:cNvCxnSpPr>
              <a:cxnSpLocks/>
            </p:cNvCxnSpPr>
            <p:nvPr/>
          </p:nvCxnSpPr>
          <p:spPr>
            <a:xfrm>
              <a:off x="1990284" y="5692247"/>
              <a:ext cx="3554922" cy="3143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80" name="개체 79">
              <a:extLst>
                <a:ext uri="{FF2B5EF4-FFF2-40B4-BE49-F238E27FC236}">
                  <a16:creationId xmlns:a16="http://schemas.microsoft.com/office/drawing/2014/main" id="{7E2EEF16-2A26-4D04-8A52-F41A597352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0629" y="2"/>
            <a:ext cx="3659766" cy="2951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98" name="비트맵 이미지" r:id="rId10" imgW="6991200" imgH="5638680" progId="Paint.Picture">
                    <p:embed/>
                  </p:oleObj>
                </mc:Choice>
                <mc:Fallback>
                  <p:oleObj name="비트맵 이미지" r:id="rId10" imgW="6991200" imgH="5638680" progId="Paint.Picture">
                    <p:embed/>
                    <p:pic>
                      <p:nvPicPr>
                        <p:cNvPr id="80" name="개체 79">
                          <a:extLst>
                            <a:ext uri="{FF2B5EF4-FFF2-40B4-BE49-F238E27FC236}">
                              <a16:creationId xmlns:a16="http://schemas.microsoft.com/office/drawing/2014/main" id="{7E2EEF16-2A26-4D04-8A52-F41A5973525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230629" y="2"/>
                          <a:ext cx="3659766" cy="29517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A530582-0397-4F76-BD0F-13341B48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336" y="1666376"/>
              <a:ext cx="1848108" cy="1381318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C249C5F-0E42-4884-9443-4F1DF44920B5}"/>
                </a:ext>
              </a:extLst>
            </p:cNvPr>
            <p:cNvCxnSpPr>
              <a:cxnSpLocks/>
              <a:stCxn id="81" idx="2"/>
              <a:endCxn id="86" idx="1"/>
            </p:cNvCxnSpPr>
            <p:nvPr/>
          </p:nvCxnSpPr>
          <p:spPr>
            <a:xfrm>
              <a:off x="968390" y="3047694"/>
              <a:ext cx="345525" cy="605175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CE630633-D0D5-49C6-97C9-8520308C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63377" y="3617665"/>
              <a:ext cx="847843" cy="1076475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E32FA98A-EFAA-4229-8FDB-292F6DE9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15534" y="3617665"/>
              <a:ext cx="847843" cy="1076475"/>
            </a:xfrm>
            <a:prstGeom prst="rect">
              <a:avLst/>
            </a:prstGeom>
          </p:spPr>
        </p:pic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CED980B-10B2-4709-B2D1-E8EF6EE23FDD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1990284" y="2833219"/>
              <a:ext cx="1753144" cy="81965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494164A4-4201-4480-B5DB-932F83B2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13915" y="3429000"/>
              <a:ext cx="676369" cy="447737"/>
            </a:xfrm>
            <a:prstGeom prst="rect">
              <a:avLst/>
            </a:prstGeom>
          </p:spPr>
        </p:pic>
        <p:pic>
          <p:nvPicPr>
            <p:cNvPr id="87" name="Picture 9">
              <a:extLst>
                <a:ext uri="{FF2B5EF4-FFF2-40B4-BE49-F238E27FC236}">
                  <a16:creationId xmlns:a16="http://schemas.microsoft.com/office/drawing/2014/main" id="{D204F59C-4C76-436F-82E0-817E9DEA6A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0" b="34430"/>
            <a:stretch/>
          </p:blipFill>
          <p:spPr bwMode="auto">
            <a:xfrm>
              <a:off x="0" y="0"/>
              <a:ext cx="198120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AA4FA9A-6658-46FE-82C3-09ED3AE04EB8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" y="628650"/>
              <a:ext cx="2100327" cy="9424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12BA9E8-7FB3-4ECF-9CC3-4033421FCA02}"/>
                </a:ext>
              </a:extLst>
            </p:cNvPr>
            <p:cNvCxnSpPr>
              <a:cxnSpLocks/>
            </p:cNvCxnSpPr>
            <p:nvPr/>
          </p:nvCxnSpPr>
          <p:spPr>
            <a:xfrm>
              <a:off x="1620742" y="533400"/>
              <a:ext cx="678086" cy="27940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90" name="개체 89">
              <a:extLst>
                <a:ext uri="{FF2B5EF4-FFF2-40B4-BE49-F238E27FC236}">
                  <a16:creationId xmlns:a16="http://schemas.microsoft.com/office/drawing/2014/main" id="{2C7DE33C-F95D-4D1C-A764-B93D2EC513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45206" y="3350281"/>
            <a:ext cx="4174652" cy="2951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99" name="비트맵 이미지" r:id="rId16" imgW="16716240" imgH="11820600" progId="Paint.Picture">
                    <p:embed/>
                  </p:oleObj>
                </mc:Choice>
                <mc:Fallback>
                  <p:oleObj name="비트맵 이미지" r:id="rId16" imgW="16716240" imgH="11820600" progId="Paint.Picture">
                    <p:embed/>
                    <p:pic>
                      <p:nvPicPr>
                        <p:cNvPr id="90" name="개체 89">
                          <a:extLst>
                            <a:ext uri="{FF2B5EF4-FFF2-40B4-BE49-F238E27FC236}">
                              <a16:creationId xmlns:a16="http://schemas.microsoft.com/office/drawing/2014/main" id="{2C7DE33C-F95D-4D1C-A764-B93D2EC5139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5545206" y="3350281"/>
                          <a:ext cx="4174652" cy="29517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2FFF5A8B-FBA6-4F11-93E4-B9B50E96F74E}"/>
                </a:ext>
              </a:extLst>
            </p:cNvPr>
            <p:cNvCxnSpPr>
              <a:cxnSpLocks/>
            </p:cNvCxnSpPr>
            <p:nvPr/>
          </p:nvCxnSpPr>
          <p:spPr>
            <a:xfrm>
              <a:off x="5512627" y="1784353"/>
              <a:ext cx="286793" cy="230504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C510E1C-5EE4-4702-9166-81CFD006C7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5499" y="1784355"/>
              <a:ext cx="380911" cy="23715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8D41D942-D1EE-4071-9030-1AF82E191016}"/>
                </a:ext>
              </a:extLst>
            </p:cNvPr>
            <p:cNvCxnSpPr>
              <a:cxnSpLocks/>
            </p:cNvCxnSpPr>
            <p:nvPr/>
          </p:nvCxnSpPr>
          <p:spPr>
            <a:xfrm>
              <a:off x="4187298" y="6505575"/>
              <a:ext cx="260402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DA184816-6166-4B69-919E-0F2E9C502FD0}"/>
                </a:ext>
              </a:extLst>
            </p:cNvPr>
            <p:cNvCxnSpPr>
              <a:cxnSpLocks/>
            </p:cNvCxnSpPr>
            <p:nvPr/>
          </p:nvCxnSpPr>
          <p:spPr>
            <a:xfrm>
              <a:off x="3331562" y="6753225"/>
              <a:ext cx="390743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5FC22B6-2E02-4518-B7F5-F762D96B6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1325" y="6133823"/>
              <a:ext cx="35719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032AA08-8D21-480B-80D9-3B84E6B5A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30602" y="6133823"/>
              <a:ext cx="8398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6AFDF7F-7773-4DDC-B031-9766D175CBCF}"/>
                </a:ext>
              </a:extLst>
            </p:cNvPr>
            <p:cNvCxnSpPr>
              <a:stCxn id="83" idx="2"/>
            </p:cNvCxnSpPr>
            <p:nvPr/>
          </p:nvCxnSpPr>
          <p:spPr>
            <a:xfrm flipH="1">
              <a:off x="4187298" y="4694140"/>
              <a:ext cx="1" cy="181143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7E87B06-D5C6-4184-BC86-B3C443B7399D}"/>
                </a:ext>
              </a:extLst>
            </p:cNvPr>
            <p:cNvCxnSpPr>
              <a:cxnSpLocks/>
            </p:cNvCxnSpPr>
            <p:nvPr/>
          </p:nvCxnSpPr>
          <p:spPr>
            <a:xfrm>
              <a:off x="7158830" y="6133823"/>
              <a:ext cx="71772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2BE70788-127E-4918-9E39-59C4D7085B65}"/>
                </a:ext>
              </a:extLst>
            </p:cNvPr>
            <p:cNvCxnSpPr>
              <a:cxnSpLocks/>
            </p:cNvCxnSpPr>
            <p:nvPr/>
          </p:nvCxnSpPr>
          <p:spPr>
            <a:xfrm>
              <a:off x="3323670" y="4694140"/>
              <a:ext cx="15785" cy="20590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28ECC869-302A-4DF7-BEF8-F0A792B79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893" y="6133823"/>
              <a:ext cx="63879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E969051C-9569-48C9-9BB7-BF1B81BA6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46562" y="6133823"/>
              <a:ext cx="44763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B033F67F-DD74-4E7A-B63F-550F83CE00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1326" y="6133823"/>
              <a:ext cx="115887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그래픽 102" descr="연결됨 연결 해제됨 단색으로 채워진">
              <a:extLst>
                <a:ext uri="{FF2B5EF4-FFF2-40B4-BE49-F238E27FC236}">
                  <a16:creationId xmlns:a16="http://schemas.microsoft.com/office/drawing/2014/main" id="{A4866EA5-AEE1-46D1-A033-BE54C036F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3909" y="4462574"/>
              <a:ext cx="1475179" cy="1475179"/>
            </a:xfrm>
            <a:prstGeom prst="rect">
              <a:avLst/>
            </a:prstGeom>
          </p:spPr>
        </p:pic>
      </p:grpSp>
      <p:graphicFrame>
        <p:nvGraphicFramePr>
          <p:cNvPr id="104" name="개체 103">
            <a:extLst>
              <a:ext uri="{FF2B5EF4-FFF2-40B4-BE49-F238E27FC236}">
                <a16:creationId xmlns:a16="http://schemas.microsoft.com/office/drawing/2014/main" id="{D3A7D1DE-66F1-4085-890F-EFD780FBF6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646" y="376564"/>
          <a:ext cx="2491708" cy="28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0" name="비트맵 이미지" r:id="rId20" imgW="6648480" imgH="7620120" progId="Paint.Picture">
                  <p:embed/>
                </p:oleObj>
              </mc:Choice>
              <mc:Fallback>
                <p:oleObj name="비트맵 이미지" r:id="rId20" imgW="6648480" imgH="7620120" progId="Paint.Picture">
                  <p:embed/>
                  <p:pic>
                    <p:nvPicPr>
                      <p:cNvPr id="104" name="개체 103">
                        <a:extLst>
                          <a:ext uri="{FF2B5EF4-FFF2-40B4-BE49-F238E27FC236}">
                            <a16:creationId xmlns:a16="http://schemas.microsoft.com/office/drawing/2014/main" id="{D3A7D1DE-66F1-4085-890F-EFD780FBF6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5646" y="376564"/>
                        <a:ext cx="2491708" cy="28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444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866667" y="1075599"/>
            <a:ext cx="3566450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욜로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에 관한 슬라이드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D9A376-72B3-435E-8208-82E7EC58B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497" y="1951057"/>
            <a:ext cx="5793250" cy="38310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4CBB4B-65B4-4827-BECE-15ABFD2480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4" y="1699218"/>
            <a:ext cx="5943612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236687" y="1014240"/>
            <a:ext cx="3566450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Tf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에 관해서 살짝 설명이 </a:t>
            </a:r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들어가야할거같기도하고</a:t>
            </a:r>
            <a:endParaRPr lang="ko-KR" altLang="en-US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3052787" y="746454"/>
            <a:ext cx="6408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E42785-8F42-4C95-9614-337CE59C5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821" y="1691513"/>
            <a:ext cx="9283196" cy="47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BDC632C0-C81E-4108-ADF7-693621892E15}"/>
              </a:ext>
            </a:extLst>
          </p:cNvPr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28" name="Object 7">
              <a:extLst>
                <a:ext uri="{FF2B5EF4-FFF2-40B4-BE49-F238E27FC236}">
                  <a16:creationId xmlns:a16="http://schemas.microsoft.com/office/drawing/2014/main" id="{78A140F2-7805-4CD4-AE88-938157556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3052787" y="746454"/>
            <a:ext cx="6408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E165A43-F388-4E20-BBA6-3E8BDAE2F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6384"/>
            <a:ext cx="9906000" cy="27252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82FEE-9E1C-45B0-8BB8-EF37B03C938F}"/>
              </a:ext>
            </a:extLst>
          </p:cNvPr>
          <p:cNvSpPr/>
          <p:nvPr/>
        </p:nvSpPr>
        <p:spPr>
          <a:xfrm>
            <a:off x="1977239" y="3419575"/>
            <a:ext cx="682244" cy="410165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36C0BE26-E30C-4A35-AC97-803C7C5554A9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B024E68F-65C1-4106-A64F-FC2517FB2D98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2B8F7923-2B2F-4600-B422-E3FAAF5A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8D1B8965-B1BE-41C5-958E-3BF8726C60E2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746BA599-FF48-4916-A4DD-28D9F25FA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EFE95D71-5AC4-47D1-AA7C-DCB15E1935A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53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" y="5933975"/>
            <a:ext cx="9906000" cy="555724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443312" y="746454"/>
            <a:ext cx="6012000" cy="140831"/>
            <a:chOff x="5301807" y="1653048"/>
            <a:chExt cx="7847619" cy="2599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59E933-5023-4888-9000-80D64BCFB4F6}"/>
              </a:ext>
            </a:extLst>
          </p:cNvPr>
          <p:cNvGrpSpPr/>
          <p:nvPr/>
        </p:nvGrpSpPr>
        <p:grpSpPr>
          <a:xfrm>
            <a:off x="1775358" y="1278795"/>
            <a:ext cx="1440000" cy="1440000"/>
            <a:chOff x="5408407" y="3905514"/>
            <a:chExt cx="1440000" cy="1440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7E54F94-BDB3-4636-BCEC-EAC288F61FE8}"/>
                </a:ext>
              </a:extLst>
            </p:cNvPr>
            <p:cNvSpPr/>
            <p:nvPr/>
          </p:nvSpPr>
          <p:spPr>
            <a:xfrm>
              <a:off x="5408407" y="3905514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77B39C2-4520-4A8C-AF80-7825F6A8D98B}"/>
                </a:ext>
              </a:extLst>
            </p:cNvPr>
            <p:cNvSpPr/>
            <p:nvPr/>
          </p:nvSpPr>
          <p:spPr>
            <a:xfrm>
              <a:off x="5463090" y="3959831"/>
              <a:ext cx="1332000" cy="133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CDB5BEC2-3EDB-464C-BB4F-2EDD2D769938}"/>
              </a:ext>
            </a:extLst>
          </p:cNvPr>
          <p:cNvSpPr/>
          <p:nvPr/>
        </p:nvSpPr>
        <p:spPr>
          <a:xfrm>
            <a:off x="4553274" y="2410672"/>
            <a:ext cx="1440000" cy="144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066" t="-19422" r="-32668" b="-173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47C171-62D7-448E-9626-1001887CAADA}"/>
              </a:ext>
            </a:extLst>
          </p:cNvPr>
          <p:cNvSpPr/>
          <p:nvPr/>
        </p:nvSpPr>
        <p:spPr>
          <a:xfrm>
            <a:off x="2003312" y="4283896"/>
            <a:ext cx="1440000" cy="144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7B05E6-3E48-46B1-A5A0-F8C41866651B}"/>
              </a:ext>
            </a:extLst>
          </p:cNvPr>
          <p:cNvSpPr/>
          <p:nvPr/>
        </p:nvSpPr>
        <p:spPr>
          <a:xfrm>
            <a:off x="995266" y="4283896"/>
            <a:ext cx="1440000" cy="1440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364" t="-1" r="-14783" b="-301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1206972" y="130391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Service 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32" name="그룹 31" descr="사용자 단색으로 채워진">
            <a:extLst>
              <a:ext uri="{FF2B5EF4-FFF2-40B4-BE49-F238E27FC236}">
                <a16:creationId xmlns:a16="http://schemas.microsoft.com/office/drawing/2014/main" id="{7E132476-DC03-4B60-835D-4164D4F66C5C}"/>
              </a:ext>
            </a:extLst>
          </p:cNvPr>
          <p:cNvGrpSpPr/>
          <p:nvPr/>
        </p:nvGrpSpPr>
        <p:grpSpPr>
          <a:xfrm>
            <a:off x="7389919" y="2606441"/>
            <a:ext cx="1440000" cy="1440000"/>
            <a:chOff x="5408407" y="3905514"/>
            <a:chExt cx="1440000" cy="1440000"/>
          </a:xfr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1836F79-2C2C-44A8-AF5B-21BAD6B7CF17}"/>
                </a:ext>
              </a:extLst>
            </p:cNvPr>
            <p:cNvSpPr/>
            <p:nvPr/>
          </p:nvSpPr>
          <p:spPr>
            <a:xfrm>
              <a:off x="5408407" y="3905514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92481BD-6FD0-44B6-A6F5-86A0DBB60049}"/>
                </a:ext>
              </a:extLst>
            </p:cNvPr>
            <p:cNvSpPr/>
            <p:nvPr/>
          </p:nvSpPr>
          <p:spPr>
            <a:xfrm>
              <a:off x="5463090" y="3959831"/>
              <a:ext cx="1332000" cy="133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CE300A-BBF2-48D7-840D-7ABBF55B1ECF}"/>
              </a:ext>
            </a:extLst>
          </p:cNvPr>
          <p:cNvGrpSpPr/>
          <p:nvPr/>
        </p:nvGrpSpPr>
        <p:grpSpPr>
          <a:xfrm rot="1046123">
            <a:off x="3452142" y="2308233"/>
            <a:ext cx="967165" cy="394072"/>
            <a:chOff x="2066489" y="3205678"/>
            <a:chExt cx="870857" cy="394072"/>
          </a:xfrm>
        </p:grpSpPr>
        <p:sp>
          <p:nvSpPr>
            <p:cNvPr id="35" name="오른쪽 화살표[R] 35">
              <a:extLst>
                <a:ext uri="{FF2B5EF4-FFF2-40B4-BE49-F238E27FC236}">
                  <a16:creationId xmlns:a16="http://schemas.microsoft.com/office/drawing/2014/main" id="{BDA7B469-5A7E-4744-B7C3-7A9F74BDEC6F}"/>
                </a:ext>
              </a:extLst>
            </p:cNvPr>
            <p:cNvSpPr/>
            <p:nvPr/>
          </p:nvSpPr>
          <p:spPr>
            <a:xfrm>
              <a:off x="2066489" y="3205678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오른쪽 화살표[R] 40">
              <a:extLst>
                <a:ext uri="{FF2B5EF4-FFF2-40B4-BE49-F238E27FC236}">
                  <a16:creationId xmlns:a16="http://schemas.microsoft.com/office/drawing/2014/main" id="{C7849659-446F-4AD2-935E-987B15426D4D}"/>
                </a:ext>
              </a:extLst>
            </p:cNvPr>
            <p:cNvSpPr/>
            <p:nvPr/>
          </p:nvSpPr>
          <p:spPr>
            <a:xfrm rot="10800000">
              <a:off x="2066489" y="3460569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C75D2A-6466-42DB-A275-32C0C32C8173}"/>
              </a:ext>
            </a:extLst>
          </p:cNvPr>
          <p:cNvGrpSpPr/>
          <p:nvPr/>
        </p:nvGrpSpPr>
        <p:grpSpPr>
          <a:xfrm>
            <a:off x="6164403" y="3070252"/>
            <a:ext cx="1160322" cy="394072"/>
            <a:chOff x="2066489" y="3205678"/>
            <a:chExt cx="870857" cy="394072"/>
          </a:xfrm>
        </p:grpSpPr>
        <p:sp>
          <p:nvSpPr>
            <p:cNvPr id="43" name="오른쪽 화살표[R] 35">
              <a:extLst>
                <a:ext uri="{FF2B5EF4-FFF2-40B4-BE49-F238E27FC236}">
                  <a16:creationId xmlns:a16="http://schemas.microsoft.com/office/drawing/2014/main" id="{10549150-0309-4101-91D1-226627634FCD}"/>
                </a:ext>
              </a:extLst>
            </p:cNvPr>
            <p:cNvSpPr/>
            <p:nvPr/>
          </p:nvSpPr>
          <p:spPr>
            <a:xfrm>
              <a:off x="2066489" y="3205678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오른쪽 화살표[R] 40">
              <a:extLst>
                <a:ext uri="{FF2B5EF4-FFF2-40B4-BE49-F238E27FC236}">
                  <a16:creationId xmlns:a16="http://schemas.microsoft.com/office/drawing/2014/main" id="{8E0DC3B5-EAAE-4B33-B43A-0560533506F7}"/>
                </a:ext>
              </a:extLst>
            </p:cNvPr>
            <p:cNvSpPr/>
            <p:nvPr/>
          </p:nvSpPr>
          <p:spPr>
            <a:xfrm rot="10800000">
              <a:off x="2066489" y="3460569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8ACCCA2-E501-43F4-A6DA-499636FCDDB6}"/>
              </a:ext>
            </a:extLst>
          </p:cNvPr>
          <p:cNvGrpSpPr/>
          <p:nvPr/>
        </p:nvGrpSpPr>
        <p:grpSpPr>
          <a:xfrm rot="19967144">
            <a:off x="3649941" y="3851712"/>
            <a:ext cx="836793" cy="394072"/>
            <a:chOff x="2066489" y="3205678"/>
            <a:chExt cx="870857" cy="394072"/>
          </a:xfrm>
        </p:grpSpPr>
        <p:sp>
          <p:nvSpPr>
            <p:cNvPr id="47" name="오른쪽 화살표[R] 35">
              <a:extLst>
                <a:ext uri="{FF2B5EF4-FFF2-40B4-BE49-F238E27FC236}">
                  <a16:creationId xmlns:a16="http://schemas.microsoft.com/office/drawing/2014/main" id="{34B1326C-0F65-4C6F-B103-E590A03F9D8D}"/>
                </a:ext>
              </a:extLst>
            </p:cNvPr>
            <p:cNvSpPr/>
            <p:nvPr/>
          </p:nvSpPr>
          <p:spPr>
            <a:xfrm>
              <a:off x="2066489" y="3205678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오른쪽 화살표[R] 40">
              <a:extLst>
                <a:ext uri="{FF2B5EF4-FFF2-40B4-BE49-F238E27FC236}">
                  <a16:creationId xmlns:a16="http://schemas.microsoft.com/office/drawing/2014/main" id="{635DEDF5-78F7-484A-BA8D-8FCE25B7BF36}"/>
                </a:ext>
              </a:extLst>
            </p:cNvPr>
            <p:cNvSpPr/>
            <p:nvPr/>
          </p:nvSpPr>
          <p:spPr>
            <a:xfrm rot="10800000">
              <a:off x="2066489" y="3460569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DE5F09-F1FF-4C73-AEDB-34EDCE6F0650}"/>
              </a:ext>
            </a:extLst>
          </p:cNvPr>
          <p:cNvGrpSpPr/>
          <p:nvPr/>
        </p:nvGrpSpPr>
        <p:grpSpPr>
          <a:xfrm>
            <a:off x="7468799" y="2006796"/>
            <a:ext cx="1282239" cy="1909628"/>
            <a:chOff x="7468799" y="2006796"/>
            <a:chExt cx="1282239" cy="190962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67B53C4-66FE-411A-BEB3-99C9F25203C0}"/>
                </a:ext>
              </a:extLst>
            </p:cNvPr>
            <p:cNvSpPr/>
            <p:nvPr/>
          </p:nvSpPr>
          <p:spPr>
            <a:xfrm>
              <a:off x="7494363" y="2394056"/>
              <a:ext cx="1197989" cy="1522368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7B9496-F511-4C1C-86D8-D452CC043D61}"/>
                </a:ext>
              </a:extLst>
            </p:cNvPr>
            <p:cNvSpPr txBox="1"/>
            <p:nvPr/>
          </p:nvSpPr>
          <p:spPr>
            <a:xfrm>
              <a:off x="7468799" y="2006796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ebas" panose="020B0606020202050201" pitchFamily="34" charset="0"/>
                  <a:ea typeface="NanumGothic" panose="020D0604000000000000" pitchFamily="34" charset="-127"/>
                </a:rPr>
                <a:t>CLIENT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2364AD-BB9D-4C14-BD84-E0175B665E7B}"/>
              </a:ext>
            </a:extLst>
          </p:cNvPr>
          <p:cNvGrpSpPr/>
          <p:nvPr/>
        </p:nvGrpSpPr>
        <p:grpSpPr>
          <a:xfrm>
            <a:off x="4522165" y="1794188"/>
            <a:ext cx="1557988" cy="2056484"/>
            <a:chOff x="4522165" y="1794188"/>
            <a:chExt cx="1557988" cy="205648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44F947F-79FC-4DB2-838F-F037405E800E}"/>
                </a:ext>
              </a:extLst>
            </p:cNvPr>
            <p:cNvSpPr/>
            <p:nvPr/>
          </p:nvSpPr>
          <p:spPr>
            <a:xfrm>
              <a:off x="4522166" y="2217836"/>
              <a:ext cx="1557987" cy="1632836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2E2470-9822-4071-B40C-BC68690E9E7C}"/>
                </a:ext>
              </a:extLst>
            </p:cNvPr>
            <p:cNvSpPr txBox="1"/>
            <p:nvPr/>
          </p:nvSpPr>
          <p:spPr>
            <a:xfrm>
              <a:off x="4522165" y="1794188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server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BCBAE2-30F7-46B6-B18A-61F6BFD25466}"/>
              </a:ext>
            </a:extLst>
          </p:cNvPr>
          <p:cNvGrpSpPr/>
          <p:nvPr/>
        </p:nvGrpSpPr>
        <p:grpSpPr>
          <a:xfrm>
            <a:off x="1819677" y="1243643"/>
            <a:ext cx="1395681" cy="1935810"/>
            <a:chOff x="1819677" y="1243643"/>
            <a:chExt cx="1395681" cy="1935810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9EAF34C-B445-41BF-A648-6A81044E1144}"/>
                </a:ext>
              </a:extLst>
            </p:cNvPr>
            <p:cNvSpPr/>
            <p:nvPr/>
          </p:nvSpPr>
          <p:spPr>
            <a:xfrm>
              <a:off x="1819677" y="1243643"/>
              <a:ext cx="1395681" cy="1576759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F67557-1844-4CEA-839E-81F02CB6C249}"/>
                </a:ext>
              </a:extLst>
            </p:cNvPr>
            <p:cNvSpPr txBox="1"/>
            <p:nvPr/>
          </p:nvSpPr>
          <p:spPr>
            <a:xfrm>
              <a:off x="1860534" y="2810121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ebas" panose="020B0606020202050201" pitchFamily="34" charset="0"/>
                  <a:ea typeface="NanumGothic" panose="020D0604000000000000" pitchFamily="34" charset="-127"/>
                </a:rPr>
                <a:t>hardware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8B178A-922C-468D-9902-843D7F585AD7}"/>
              </a:ext>
            </a:extLst>
          </p:cNvPr>
          <p:cNvGrpSpPr/>
          <p:nvPr/>
        </p:nvGrpSpPr>
        <p:grpSpPr>
          <a:xfrm>
            <a:off x="879066" y="3850672"/>
            <a:ext cx="2677321" cy="1922364"/>
            <a:chOff x="879066" y="3850672"/>
            <a:chExt cx="2677321" cy="192236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8221CD-C305-4559-8509-08EC0820353A}"/>
                </a:ext>
              </a:extLst>
            </p:cNvPr>
            <p:cNvSpPr/>
            <p:nvPr/>
          </p:nvSpPr>
          <p:spPr>
            <a:xfrm>
              <a:off x="879066" y="4196277"/>
              <a:ext cx="2677321" cy="1576759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C14392F-5F0F-471C-B30D-33897DE316EC}"/>
                </a:ext>
              </a:extLst>
            </p:cNvPr>
            <p:cNvSpPr txBox="1"/>
            <p:nvPr/>
          </p:nvSpPr>
          <p:spPr>
            <a:xfrm>
              <a:off x="1053455" y="3850672"/>
              <a:ext cx="230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ai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57" name="그룹 1004">
            <a:extLst>
              <a:ext uri="{FF2B5EF4-FFF2-40B4-BE49-F238E27FC236}">
                <a16:creationId xmlns:a16="http://schemas.microsoft.com/office/drawing/2014/main" id="{C826C19E-1C84-4C57-8B8F-7DD04D706F53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58" name="그룹 1005">
              <a:extLst>
                <a:ext uri="{FF2B5EF4-FFF2-40B4-BE49-F238E27FC236}">
                  <a16:creationId xmlns:a16="http://schemas.microsoft.com/office/drawing/2014/main" id="{2D8508FE-0F99-4BB4-AA53-6DC083678D4A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65" name="Object 15">
                <a:extLst>
                  <a:ext uri="{FF2B5EF4-FFF2-40B4-BE49-F238E27FC236}">
                    <a16:creationId xmlns:a16="http://schemas.microsoft.com/office/drawing/2014/main" id="{C508EA38-98CA-46DD-B9DD-1ED4C08E3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60" name="그룹 1006">
              <a:extLst>
                <a:ext uri="{FF2B5EF4-FFF2-40B4-BE49-F238E27FC236}">
                  <a16:creationId xmlns:a16="http://schemas.microsoft.com/office/drawing/2014/main" id="{B35667CE-D3B8-40A1-A8A4-8DF8D116363D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64" name="Object 18">
                <a:extLst>
                  <a:ext uri="{FF2B5EF4-FFF2-40B4-BE49-F238E27FC236}">
                    <a16:creationId xmlns:a16="http://schemas.microsoft.com/office/drawing/2014/main" id="{9225FD37-2917-45AE-8321-92494B708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66" name="Object 21">
            <a:extLst>
              <a:ext uri="{FF2B5EF4-FFF2-40B4-BE49-F238E27FC236}">
                <a16:creationId xmlns:a16="http://schemas.microsoft.com/office/drawing/2014/main" id="{10099406-F8D8-4239-97C3-A2E2C47ED42A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73" y="836583"/>
            <a:ext cx="722589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1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81C01CDC-FD73-41BA-BA82-9DCF27775BBE}"/>
              </a:ext>
            </a:extLst>
          </p:cNvPr>
          <p:cNvSpPr/>
          <p:nvPr/>
        </p:nvSpPr>
        <p:spPr>
          <a:xfrm>
            <a:off x="3798557" y="2268450"/>
            <a:ext cx="2160000" cy="2160000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CCD7A56-E4C9-4286-AFD4-B23D75818BF9}"/>
              </a:ext>
            </a:extLst>
          </p:cNvPr>
          <p:cNvSpPr/>
          <p:nvPr/>
        </p:nvSpPr>
        <p:spPr>
          <a:xfrm>
            <a:off x="1265818" y="-722811"/>
            <a:ext cx="8691154" cy="86911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" y="368300"/>
            <a:ext cx="2626917" cy="6121400"/>
            <a:chOff x="-228571" y="-95238"/>
            <a:chExt cx="6171429" cy="10571429"/>
          </a:xfrm>
          <a:solidFill>
            <a:srgbClr val="FF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  <a:grpFill/>
          </p:spPr>
        </p:pic>
      </p:grp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pic>
        <p:nvPicPr>
          <p:cNvPr id="22" name="그림 21" descr="어두운, 자동차이(가) 표시된 사진&#10;&#10;자동 생성된 설명">
            <a:extLst>
              <a:ext uri="{FF2B5EF4-FFF2-40B4-BE49-F238E27FC236}">
                <a16:creationId xmlns:a16="http://schemas.microsoft.com/office/drawing/2014/main" id="{99B9DB99-97CE-4543-B3DE-BF4EB1F2E79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1875" r="21875"/>
          <a:stretch>
            <a:fillRect/>
          </a:stretch>
        </p:blipFill>
        <p:spPr>
          <a:xfrm>
            <a:off x="3795957" y="2268450"/>
            <a:ext cx="2160000" cy="2159998"/>
          </a:xfrm>
          <a:custGeom>
            <a:avLst/>
            <a:gdLst>
              <a:gd name="connsiteX0" fmla="*/ 900904 w 1801808"/>
              <a:gd name="connsiteY0" fmla="*/ 0 h 1801808"/>
              <a:gd name="connsiteX1" fmla="*/ 1801808 w 1801808"/>
              <a:gd name="connsiteY1" fmla="*/ 900904 h 1801808"/>
              <a:gd name="connsiteX2" fmla="*/ 900904 w 1801808"/>
              <a:gd name="connsiteY2" fmla="*/ 1801808 h 1801808"/>
              <a:gd name="connsiteX3" fmla="*/ 0 w 1801808"/>
              <a:gd name="connsiteY3" fmla="*/ 900904 h 1801808"/>
              <a:gd name="connsiteX4" fmla="*/ 900904 w 1801808"/>
              <a:gd name="connsiteY4" fmla="*/ 0 h 1801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808" h="1801808">
                <a:moveTo>
                  <a:pt x="900904" y="0"/>
                </a:moveTo>
                <a:cubicBezTo>
                  <a:pt x="1398460" y="0"/>
                  <a:pt x="1801808" y="403348"/>
                  <a:pt x="1801808" y="900904"/>
                </a:cubicBezTo>
                <a:cubicBezTo>
                  <a:pt x="1801808" y="1398460"/>
                  <a:pt x="1398460" y="1801808"/>
                  <a:pt x="900904" y="1801808"/>
                </a:cubicBezTo>
                <a:cubicBezTo>
                  <a:pt x="403348" y="1801808"/>
                  <a:pt x="0" y="1398460"/>
                  <a:pt x="0" y="900904"/>
                </a:cubicBezTo>
                <a:cubicBezTo>
                  <a:pt x="0" y="403348"/>
                  <a:pt x="403348" y="0"/>
                  <a:pt x="900904" y="0"/>
                </a:cubicBezTo>
                <a:close/>
              </a:path>
            </a:pathLst>
          </a:cu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FA60115-EAB0-4A79-91BE-0217C9FE8C45}"/>
              </a:ext>
            </a:extLst>
          </p:cNvPr>
          <p:cNvGrpSpPr/>
          <p:nvPr/>
        </p:nvGrpSpPr>
        <p:grpSpPr>
          <a:xfrm flipH="1">
            <a:off x="266402" y="2268449"/>
            <a:ext cx="2160000" cy="2160000"/>
            <a:chOff x="5603312" y="3235234"/>
            <a:chExt cx="1551432" cy="1551432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885A665F-C1DA-4E8A-9438-731F3145326C}"/>
                </a:ext>
              </a:extLst>
            </p:cNvPr>
            <p:cNvSpPr/>
            <p:nvPr/>
          </p:nvSpPr>
          <p:spPr>
            <a:xfrm>
              <a:off x="5603312" y="3235234"/>
              <a:ext cx="1551432" cy="15514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8" name="그림 77" descr="프로젝터이(가) 표시된 사진&#10;&#10;자동 생성된 설명">
              <a:extLst>
                <a:ext uri="{FF2B5EF4-FFF2-40B4-BE49-F238E27FC236}">
                  <a16:creationId xmlns:a16="http://schemas.microsoft.com/office/drawing/2014/main" id="{CE6D0199-FB1C-4683-9EF0-DB53A89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5612" r="5612"/>
            <a:stretch>
              <a:fillRect/>
            </a:stretch>
          </p:blipFill>
          <p:spPr>
            <a:xfrm>
              <a:off x="5603312" y="3429000"/>
              <a:ext cx="1551432" cy="1163900"/>
            </a:xfrm>
            <a:custGeom>
              <a:avLst/>
              <a:gdLst>
                <a:gd name="connsiteX0" fmla="*/ 267727 w 1551432"/>
                <a:gd name="connsiteY0" fmla="*/ 0 h 1163900"/>
                <a:gd name="connsiteX1" fmla="*/ 1283706 w 1551432"/>
                <a:gd name="connsiteY1" fmla="*/ 0 h 1163900"/>
                <a:gd name="connsiteX2" fmla="*/ 1324230 w 1551432"/>
                <a:gd name="connsiteY2" fmla="*/ 33436 h 1163900"/>
                <a:gd name="connsiteX3" fmla="*/ 1551432 w 1551432"/>
                <a:gd name="connsiteY3" fmla="*/ 581950 h 1163900"/>
                <a:gd name="connsiteX4" fmla="*/ 1324230 w 1551432"/>
                <a:gd name="connsiteY4" fmla="*/ 1130464 h 1163900"/>
                <a:gd name="connsiteX5" fmla="*/ 1283705 w 1551432"/>
                <a:gd name="connsiteY5" fmla="*/ 1163900 h 1163900"/>
                <a:gd name="connsiteX6" fmla="*/ 267727 w 1551432"/>
                <a:gd name="connsiteY6" fmla="*/ 1163900 h 1163900"/>
                <a:gd name="connsiteX7" fmla="*/ 227202 w 1551432"/>
                <a:gd name="connsiteY7" fmla="*/ 1130464 h 1163900"/>
                <a:gd name="connsiteX8" fmla="*/ 0 w 1551432"/>
                <a:gd name="connsiteY8" fmla="*/ 581950 h 1163900"/>
                <a:gd name="connsiteX9" fmla="*/ 227202 w 1551432"/>
                <a:gd name="connsiteY9" fmla="*/ 33436 h 116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1432" h="1163900">
                  <a:moveTo>
                    <a:pt x="267727" y="0"/>
                  </a:moveTo>
                  <a:lnTo>
                    <a:pt x="1283706" y="0"/>
                  </a:lnTo>
                  <a:lnTo>
                    <a:pt x="1324230" y="33436"/>
                  </a:lnTo>
                  <a:cubicBezTo>
                    <a:pt x="1464607" y="173813"/>
                    <a:pt x="1551432" y="367742"/>
                    <a:pt x="1551432" y="581950"/>
                  </a:cubicBezTo>
                  <a:cubicBezTo>
                    <a:pt x="1551432" y="796158"/>
                    <a:pt x="1464607" y="990087"/>
                    <a:pt x="1324230" y="1130464"/>
                  </a:cubicBezTo>
                  <a:lnTo>
                    <a:pt x="1283705" y="1163900"/>
                  </a:lnTo>
                  <a:lnTo>
                    <a:pt x="267727" y="1163900"/>
                  </a:lnTo>
                  <a:lnTo>
                    <a:pt x="227202" y="1130464"/>
                  </a:lnTo>
                  <a:cubicBezTo>
                    <a:pt x="86825" y="990087"/>
                    <a:pt x="0" y="796158"/>
                    <a:pt x="0" y="581950"/>
                  </a:cubicBezTo>
                  <a:cubicBezTo>
                    <a:pt x="0" y="367742"/>
                    <a:pt x="86825" y="173813"/>
                    <a:pt x="227202" y="33436"/>
                  </a:cubicBezTo>
                  <a:close/>
                </a:path>
              </a:pathLst>
            </a:custGeom>
          </p:spPr>
        </p:pic>
      </p:grpSp>
      <p:pic>
        <p:nvPicPr>
          <p:cNvPr id="964" name="그림 963">
            <a:extLst>
              <a:ext uri="{FF2B5EF4-FFF2-40B4-BE49-F238E27FC236}">
                <a16:creationId xmlns:a16="http://schemas.microsoft.com/office/drawing/2014/main" id="{4504A797-10C5-4F42-AB82-D983ACA531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956" r="20956"/>
          <a:stretch/>
        </p:blipFill>
        <p:spPr>
          <a:xfrm>
            <a:off x="7310533" y="2290168"/>
            <a:ext cx="2196434" cy="2221432"/>
          </a:xfrm>
          <a:prstGeom prst="rect">
            <a:avLst/>
          </a:prstGeom>
        </p:spPr>
      </p:pic>
      <p:sp>
        <p:nvSpPr>
          <p:cNvPr id="965" name="더하기 기호 964">
            <a:extLst>
              <a:ext uri="{FF2B5EF4-FFF2-40B4-BE49-F238E27FC236}">
                <a16:creationId xmlns:a16="http://schemas.microsoft.com/office/drawing/2014/main" id="{106D160E-80A2-48B7-B102-5BFF713650BD}"/>
              </a:ext>
            </a:extLst>
          </p:cNvPr>
          <p:cNvSpPr/>
          <p:nvPr/>
        </p:nvSpPr>
        <p:spPr>
          <a:xfrm>
            <a:off x="2574662" y="2848525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8C55C81F-8E25-4B61-9AE5-31662613148C}"/>
              </a:ext>
            </a:extLst>
          </p:cNvPr>
          <p:cNvGrpSpPr/>
          <p:nvPr/>
        </p:nvGrpSpPr>
        <p:grpSpPr>
          <a:xfrm>
            <a:off x="6190783" y="3092140"/>
            <a:ext cx="850541" cy="683258"/>
            <a:chOff x="6626221" y="3196647"/>
            <a:chExt cx="850541" cy="683258"/>
          </a:xfrm>
        </p:grpSpPr>
        <p:sp>
          <p:nvSpPr>
            <p:cNvPr id="966" name="같음 기호 965">
              <a:extLst>
                <a:ext uri="{FF2B5EF4-FFF2-40B4-BE49-F238E27FC236}">
                  <a16:creationId xmlns:a16="http://schemas.microsoft.com/office/drawing/2014/main" id="{12F3CB2C-143D-4FF7-B435-A10A4E2CC230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1" name="L 도형 970">
              <a:extLst>
                <a:ext uri="{FF2B5EF4-FFF2-40B4-BE49-F238E27FC236}">
                  <a16:creationId xmlns:a16="http://schemas.microsoft.com/office/drawing/2014/main" id="{209DC4B4-8CEE-46C4-87A5-2CB1177DFE82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3" name="TextBox 972">
            <a:extLst>
              <a:ext uri="{FF2B5EF4-FFF2-40B4-BE49-F238E27FC236}">
                <a16:creationId xmlns:a16="http://schemas.microsoft.com/office/drawing/2014/main" id="{C9C18BC2-2150-4EBF-A156-1D4DAE6D4690}"/>
              </a:ext>
            </a:extLst>
          </p:cNvPr>
          <p:cNvSpPr txBox="1"/>
          <p:nvPr/>
        </p:nvSpPr>
        <p:spPr>
          <a:xfrm>
            <a:off x="7310533" y="4631063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WEB Service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666DC2-B49B-4246-8256-334A5927D279}"/>
              </a:ext>
            </a:extLst>
          </p:cNvPr>
          <p:cNvSpPr txBox="1"/>
          <p:nvPr/>
        </p:nvSpPr>
        <p:spPr>
          <a:xfrm>
            <a:off x="4332379" y="4638130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Robot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DE4C79E-AC96-4D56-93FC-DC0D05D35ECE}"/>
              </a:ext>
            </a:extLst>
          </p:cNvPr>
          <p:cNvSpPr txBox="1"/>
          <p:nvPr/>
        </p:nvSpPr>
        <p:spPr>
          <a:xfrm>
            <a:off x="597639" y="4634596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AI Vision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70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65" grpId="0" animBg="1"/>
      <p:bldP spid="973" grpId="0"/>
      <p:bldP spid="90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842F55D-6667-4680-930B-FF2F804A95B0}"/>
              </a:ext>
            </a:extLst>
          </p:cNvPr>
          <p:cNvCxnSpPr>
            <a:cxnSpLocks/>
          </p:cNvCxnSpPr>
          <p:nvPr/>
        </p:nvCxnSpPr>
        <p:spPr>
          <a:xfrm flipV="1">
            <a:off x="5677307" y="2971680"/>
            <a:ext cx="3776255" cy="2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0" y="368300"/>
            <a:ext cx="3219048" cy="6121400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389" y="1336787"/>
            <a:ext cx="4235318" cy="4235318"/>
            <a:chOff x="2033333" y="1280952"/>
            <a:chExt cx="7819048" cy="7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333" y="1280952"/>
              <a:ext cx="7819048" cy="7819048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40C17D80-2475-8F44-818D-838922B9C51D}"/>
              </a:ext>
            </a:extLst>
          </p:cNvPr>
          <p:cNvSpPr/>
          <p:nvPr/>
        </p:nvSpPr>
        <p:spPr>
          <a:xfrm>
            <a:off x="1285376" y="1499615"/>
            <a:ext cx="3852720" cy="3852719"/>
          </a:xfrm>
          <a:prstGeom prst="ellipse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826C54-9332-4937-A262-D35F93AF45CB}"/>
              </a:ext>
            </a:extLst>
          </p:cNvPr>
          <p:cNvSpPr/>
          <p:nvPr/>
        </p:nvSpPr>
        <p:spPr>
          <a:xfrm>
            <a:off x="5612699" y="3114030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Why WE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NEED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robot?</a:t>
            </a:r>
          </a:p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WHAT WE WANT TO DETECT?</a:t>
            </a: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68300"/>
            <a:ext cx="3219048" cy="6121400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5855F3-CDD5-4433-BE5F-4944DA92AAB1}"/>
              </a:ext>
            </a:extLst>
          </p:cNvPr>
          <p:cNvSpPr/>
          <p:nvPr/>
        </p:nvSpPr>
        <p:spPr>
          <a:xfrm>
            <a:off x="549369" y="1218814"/>
            <a:ext cx="3431679" cy="4846532"/>
          </a:xfrm>
          <a:prstGeom prst="roundRect">
            <a:avLst>
              <a:gd name="adj" fmla="val 474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213908-3529-4355-B91E-A20FBB8A5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410255"/>
            <a:ext cx="8382000" cy="44636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088F6DD-B6A8-49A0-BFEC-3EF012CEFFD0}"/>
              </a:ext>
            </a:extLst>
          </p:cNvPr>
          <p:cNvGrpSpPr/>
          <p:nvPr/>
        </p:nvGrpSpPr>
        <p:grpSpPr>
          <a:xfrm>
            <a:off x="4400002" y="2216056"/>
            <a:ext cx="1140823" cy="513807"/>
            <a:chOff x="4389119" y="2002976"/>
            <a:chExt cx="1140823" cy="51380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319B591-F09E-4E3F-8541-58707472DA63}"/>
                </a:ext>
              </a:extLst>
            </p:cNvPr>
            <p:cNvSpPr/>
            <p:nvPr/>
          </p:nvSpPr>
          <p:spPr>
            <a:xfrm>
              <a:off x="4389119" y="2002976"/>
              <a:ext cx="1140823" cy="3918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백신 접종</a:t>
              </a: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8E43049-97D0-4919-BFA5-9E5D566AE842}"/>
                </a:ext>
              </a:extLst>
            </p:cNvPr>
            <p:cNvSpPr/>
            <p:nvPr/>
          </p:nvSpPr>
          <p:spPr>
            <a:xfrm rot="10800000">
              <a:off x="4441373" y="2324967"/>
              <a:ext cx="222506" cy="19181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5C88B4-9B1F-4670-9011-102557D75CB2}"/>
              </a:ext>
            </a:extLst>
          </p:cNvPr>
          <p:cNvGrpSpPr/>
          <p:nvPr/>
        </p:nvGrpSpPr>
        <p:grpSpPr>
          <a:xfrm>
            <a:off x="4400002" y="3509289"/>
            <a:ext cx="1140823" cy="513807"/>
            <a:chOff x="4410885" y="3296209"/>
            <a:chExt cx="1140823" cy="5138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B36DA07-91C9-44E7-8CC2-CEEFE39ECF3F}"/>
                </a:ext>
              </a:extLst>
            </p:cNvPr>
            <p:cNvSpPr/>
            <p:nvPr/>
          </p:nvSpPr>
          <p:spPr>
            <a:xfrm>
              <a:off x="4410885" y="3296209"/>
              <a:ext cx="1140823" cy="391886"/>
            </a:xfrm>
            <a:prstGeom prst="roundRect">
              <a:avLst/>
            </a:prstGeom>
            <a:solidFill>
              <a:srgbClr val="3E6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확진자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653350FF-1CD8-4B32-9F7B-2E76B2D8838C}"/>
                </a:ext>
              </a:extLst>
            </p:cNvPr>
            <p:cNvSpPr/>
            <p:nvPr/>
          </p:nvSpPr>
          <p:spPr>
            <a:xfrm rot="10800000">
              <a:off x="4463139" y="3618200"/>
              <a:ext cx="222506" cy="191816"/>
            </a:xfrm>
            <a:prstGeom prst="triangle">
              <a:avLst/>
            </a:prstGeom>
            <a:solidFill>
              <a:srgbClr val="3E6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C7C59D-573A-4F5E-8952-8C2AD2C91CA7}"/>
              </a:ext>
            </a:extLst>
          </p:cNvPr>
          <p:cNvGrpSpPr/>
          <p:nvPr/>
        </p:nvGrpSpPr>
        <p:grpSpPr>
          <a:xfrm>
            <a:off x="4400002" y="4767702"/>
            <a:ext cx="1140823" cy="513807"/>
            <a:chOff x="4410885" y="4554622"/>
            <a:chExt cx="1140823" cy="51380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B5C62E9-DE80-4E97-A0A8-21ABACAB787B}"/>
                </a:ext>
              </a:extLst>
            </p:cNvPr>
            <p:cNvSpPr/>
            <p:nvPr/>
          </p:nvSpPr>
          <p:spPr>
            <a:xfrm>
              <a:off x="4410885" y="4554622"/>
              <a:ext cx="1140823" cy="391886"/>
            </a:xfrm>
            <a:prstGeom prst="roundRect">
              <a:avLst/>
            </a:prstGeom>
            <a:solidFill>
              <a:srgbClr val="CE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사망자</a:t>
              </a: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DB150322-672A-4417-A13C-4EEDB4C67A5C}"/>
                </a:ext>
              </a:extLst>
            </p:cNvPr>
            <p:cNvSpPr/>
            <p:nvPr/>
          </p:nvSpPr>
          <p:spPr>
            <a:xfrm rot="10800000">
              <a:off x="4463139" y="4876613"/>
              <a:ext cx="222506" cy="191816"/>
            </a:xfrm>
            <a:prstGeom prst="triangle">
              <a:avLst/>
            </a:prstGeom>
            <a:solidFill>
              <a:srgbClr val="CE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" y="3242938"/>
            <a:ext cx="9906000" cy="1304071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59E933-5023-4888-9000-80D64BCFB4F6}"/>
              </a:ext>
            </a:extLst>
          </p:cNvPr>
          <p:cNvGrpSpPr/>
          <p:nvPr/>
        </p:nvGrpSpPr>
        <p:grpSpPr>
          <a:xfrm>
            <a:off x="2664275" y="2543780"/>
            <a:ext cx="1440000" cy="1440000"/>
            <a:chOff x="5408407" y="3905514"/>
            <a:chExt cx="1440000" cy="1440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7E54F94-BDB3-4636-BCEC-EAC288F61FE8}"/>
                </a:ext>
              </a:extLst>
            </p:cNvPr>
            <p:cNvSpPr/>
            <p:nvPr/>
          </p:nvSpPr>
          <p:spPr>
            <a:xfrm>
              <a:off x="5408407" y="3905514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77B39C2-4520-4A8C-AF80-7825F6A8D98B}"/>
                </a:ext>
              </a:extLst>
            </p:cNvPr>
            <p:cNvSpPr/>
            <p:nvPr/>
          </p:nvSpPr>
          <p:spPr>
            <a:xfrm>
              <a:off x="5463090" y="3959831"/>
              <a:ext cx="1332000" cy="133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CDB5BEC2-3EDB-464C-BB4F-2EDD2D769938}"/>
              </a:ext>
            </a:extLst>
          </p:cNvPr>
          <p:cNvSpPr/>
          <p:nvPr/>
        </p:nvSpPr>
        <p:spPr>
          <a:xfrm>
            <a:off x="7883550" y="2543371"/>
            <a:ext cx="1440000" cy="144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066" t="-19422" r="-32668" b="-173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7B05E6-3E48-46B1-A5A0-F8C41866651B}"/>
              </a:ext>
            </a:extLst>
          </p:cNvPr>
          <p:cNvSpPr/>
          <p:nvPr/>
        </p:nvSpPr>
        <p:spPr>
          <a:xfrm>
            <a:off x="4511442" y="2547658"/>
            <a:ext cx="1440000" cy="144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364" t="-1" r="-14783" b="-301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47C171-62D7-448E-9626-1001887CAADA}"/>
              </a:ext>
            </a:extLst>
          </p:cNvPr>
          <p:cNvSpPr/>
          <p:nvPr/>
        </p:nvSpPr>
        <p:spPr>
          <a:xfrm>
            <a:off x="6184433" y="2543371"/>
            <a:ext cx="1440000" cy="144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DE8D82-F0EB-4DA4-8EAE-798BB5CBDD76}"/>
              </a:ext>
            </a:extLst>
          </p:cNvPr>
          <p:cNvSpPr/>
          <p:nvPr/>
        </p:nvSpPr>
        <p:spPr>
          <a:xfrm>
            <a:off x="2451186" y="4103809"/>
            <a:ext cx="1866179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Bebas" panose="020B0606020202050201" pitchFamily="34" charset="0"/>
              </a:rPr>
              <a:t>AUTONOMOUS ROBOT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3AFC2A4-4BAE-4C81-B407-D43B41906023}"/>
              </a:ext>
            </a:extLst>
          </p:cNvPr>
          <p:cNvSpPr/>
          <p:nvPr/>
        </p:nvSpPr>
        <p:spPr>
          <a:xfrm>
            <a:off x="2138271" y="4796970"/>
            <a:ext cx="2492008" cy="91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ROS based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SLAM &amp; NAVIGATION autonomous driving using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TURTLEBOT3 BURGER</a:t>
            </a:r>
            <a:endParaRPr lang="ko-KR" altLang="en-US" sz="1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67E3D8C-C63B-46F3-9352-9C5831ADD21A}"/>
              </a:ext>
            </a:extLst>
          </p:cNvPr>
          <p:cNvSpPr/>
          <p:nvPr/>
        </p:nvSpPr>
        <p:spPr>
          <a:xfrm>
            <a:off x="4511442" y="4103643"/>
            <a:ext cx="1440000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Bebas" panose="020B0606020202050201" pitchFamily="34" charset="0"/>
              </a:rPr>
              <a:t>Mask DETECT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F05F89E-2A36-45DD-ADBF-6C232EF56031}"/>
              </a:ext>
            </a:extLst>
          </p:cNvPr>
          <p:cNvSpPr/>
          <p:nvPr/>
        </p:nvSpPr>
        <p:spPr>
          <a:xfrm>
            <a:off x="4511441" y="4907076"/>
            <a:ext cx="3112991" cy="693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Deep learning ai model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Real-time</a:t>
            </a:r>
            <a:r>
              <a:rPr lang="ko-KR" altLang="en-US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object</a:t>
            </a:r>
            <a:r>
              <a:rPr lang="ko-KR" altLang="en-US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detection</a:t>
            </a:r>
            <a:endParaRPr lang="ko-KR" altLang="en-US" sz="1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C6EC59-AEE0-496A-A97C-929D0F811CA5}"/>
              </a:ext>
            </a:extLst>
          </p:cNvPr>
          <p:cNvSpPr/>
          <p:nvPr/>
        </p:nvSpPr>
        <p:spPr>
          <a:xfrm>
            <a:off x="6184433" y="4086391"/>
            <a:ext cx="1440000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</a:rPr>
              <a:t>FIRE DETECT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EF9937-57A0-47D9-80EC-AEFDEA5B2126}"/>
              </a:ext>
            </a:extLst>
          </p:cNvPr>
          <p:cNvSpPr/>
          <p:nvPr/>
        </p:nvSpPr>
        <p:spPr>
          <a:xfrm>
            <a:off x="7883550" y="4103234"/>
            <a:ext cx="1440000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Bebas" panose="020B0606020202050201" pitchFamily="34" charset="0"/>
              </a:rPr>
              <a:t>Web service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F7A7FC-030F-4496-AFA6-F00C6EC12374}"/>
              </a:ext>
            </a:extLst>
          </p:cNvPr>
          <p:cNvSpPr/>
          <p:nvPr/>
        </p:nvSpPr>
        <p:spPr>
          <a:xfrm>
            <a:off x="7564523" y="5038718"/>
            <a:ext cx="2078054" cy="43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Monitoring &amp; Control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On web</a:t>
            </a:r>
            <a:endParaRPr lang="ko-KR" altLang="en-US" sz="1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452438" y="883610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What we made</a:t>
            </a:r>
          </a:p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On our project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94" name="그룹 1018">
            <a:extLst>
              <a:ext uri="{FF2B5EF4-FFF2-40B4-BE49-F238E27FC236}">
                <a16:creationId xmlns:a16="http://schemas.microsoft.com/office/drawing/2014/main" id="{194752C7-F42B-47F8-8CF2-11DF1FEB3BE3}"/>
              </a:ext>
            </a:extLst>
          </p:cNvPr>
          <p:cNvGrpSpPr/>
          <p:nvPr/>
        </p:nvGrpSpPr>
        <p:grpSpPr>
          <a:xfrm>
            <a:off x="5123482" y="4722196"/>
            <a:ext cx="1866178" cy="140831"/>
            <a:chOff x="5301807" y="1653048"/>
            <a:chExt cx="7847619" cy="259995"/>
          </a:xfrm>
          <a:noFill/>
        </p:grpSpPr>
        <p:pic>
          <p:nvPicPr>
            <p:cNvPr id="95" name="Object 51">
              <a:extLst>
                <a:ext uri="{FF2B5EF4-FFF2-40B4-BE49-F238E27FC236}">
                  <a16:creationId xmlns:a16="http://schemas.microsoft.com/office/drawing/2014/main" id="{80C07081-A5A2-4D7E-B7ED-17C42B23C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96" name="그룹 1018">
            <a:extLst>
              <a:ext uri="{FF2B5EF4-FFF2-40B4-BE49-F238E27FC236}">
                <a16:creationId xmlns:a16="http://schemas.microsoft.com/office/drawing/2014/main" id="{88683680-8F56-4E6A-A7E7-CDCAF06DE056}"/>
              </a:ext>
            </a:extLst>
          </p:cNvPr>
          <p:cNvGrpSpPr/>
          <p:nvPr/>
        </p:nvGrpSpPr>
        <p:grpSpPr>
          <a:xfrm rot="16200000">
            <a:off x="5002219" y="4604792"/>
            <a:ext cx="272150" cy="140830"/>
            <a:chOff x="5301807" y="1653048"/>
            <a:chExt cx="7847619" cy="259995"/>
          </a:xfrm>
        </p:grpSpPr>
        <p:pic>
          <p:nvPicPr>
            <p:cNvPr id="97" name="Object 51">
              <a:extLst>
                <a:ext uri="{FF2B5EF4-FFF2-40B4-BE49-F238E27FC236}">
                  <a16:creationId xmlns:a16="http://schemas.microsoft.com/office/drawing/2014/main" id="{37BD8B47-E8D8-496A-8FF1-35DE99BD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98" name="그룹 1018">
            <a:extLst>
              <a:ext uri="{FF2B5EF4-FFF2-40B4-BE49-F238E27FC236}">
                <a16:creationId xmlns:a16="http://schemas.microsoft.com/office/drawing/2014/main" id="{E862C577-67FB-4EEB-A1F3-FFDEA8BEA6EE}"/>
              </a:ext>
            </a:extLst>
          </p:cNvPr>
          <p:cNvGrpSpPr/>
          <p:nvPr/>
        </p:nvGrpSpPr>
        <p:grpSpPr>
          <a:xfrm rot="16200000">
            <a:off x="6838773" y="4604792"/>
            <a:ext cx="272150" cy="140830"/>
            <a:chOff x="5301807" y="1653048"/>
            <a:chExt cx="7847619" cy="259995"/>
          </a:xfrm>
        </p:grpSpPr>
        <p:pic>
          <p:nvPicPr>
            <p:cNvPr id="99" name="Object 51">
              <a:extLst>
                <a:ext uri="{FF2B5EF4-FFF2-40B4-BE49-F238E27FC236}">
                  <a16:creationId xmlns:a16="http://schemas.microsoft.com/office/drawing/2014/main" id="{C8388E45-EF7B-48C2-BA91-150861F2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100" name="그룹 1018">
            <a:extLst>
              <a:ext uri="{FF2B5EF4-FFF2-40B4-BE49-F238E27FC236}">
                <a16:creationId xmlns:a16="http://schemas.microsoft.com/office/drawing/2014/main" id="{9ECB8981-77B0-4576-9063-D3FC13813B14}"/>
              </a:ext>
            </a:extLst>
          </p:cNvPr>
          <p:cNvGrpSpPr/>
          <p:nvPr/>
        </p:nvGrpSpPr>
        <p:grpSpPr>
          <a:xfrm rot="16200000">
            <a:off x="5931861" y="4848475"/>
            <a:ext cx="272150" cy="140830"/>
            <a:chOff x="5301807" y="1653048"/>
            <a:chExt cx="7847619" cy="259995"/>
          </a:xfrm>
        </p:grpSpPr>
        <p:pic>
          <p:nvPicPr>
            <p:cNvPr id="101" name="Object 51">
              <a:extLst>
                <a:ext uri="{FF2B5EF4-FFF2-40B4-BE49-F238E27FC236}">
                  <a16:creationId xmlns:a16="http://schemas.microsoft.com/office/drawing/2014/main" id="{BFA88E49-18D9-4109-A201-4A34AC39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EC41D31B-795C-4F0E-B66B-587D7BD4B4E6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9" name="그룹 1005">
              <a:extLst>
                <a:ext uri="{FF2B5EF4-FFF2-40B4-BE49-F238E27FC236}">
                  <a16:creationId xmlns:a16="http://schemas.microsoft.com/office/drawing/2014/main" id="{3300127E-D4E8-47E8-913C-BEB36FD801AB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42" name="Object 15">
                <a:extLst>
                  <a:ext uri="{FF2B5EF4-FFF2-40B4-BE49-F238E27FC236}">
                    <a16:creationId xmlns:a16="http://schemas.microsoft.com/office/drawing/2014/main" id="{882FA270-8E4F-4FAA-8D20-238B56F20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40" name="그룹 1006">
              <a:extLst>
                <a:ext uri="{FF2B5EF4-FFF2-40B4-BE49-F238E27FC236}">
                  <a16:creationId xmlns:a16="http://schemas.microsoft.com/office/drawing/2014/main" id="{9B3BB621-9EF1-4767-B25A-A8C0C5080674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41" name="Object 18">
                <a:extLst>
                  <a:ext uri="{FF2B5EF4-FFF2-40B4-BE49-F238E27FC236}">
                    <a16:creationId xmlns:a16="http://schemas.microsoft.com/office/drawing/2014/main" id="{B0B5CC51-0CAB-4AAF-85BE-296AAC9B1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43" name="Object 21">
            <a:extLst>
              <a:ext uri="{FF2B5EF4-FFF2-40B4-BE49-F238E27FC236}">
                <a16:creationId xmlns:a16="http://schemas.microsoft.com/office/drawing/2014/main" id="{53E88406-1945-4FA4-B101-1E8AFBF69E8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847B81-20DB-4738-9646-7E65A35E305D}"/>
              </a:ext>
            </a:extLst>
          </p:cNvPr>
          <p:cNvSpPr/>
          <p:nvPr/>
        </p:nvSpPr>
        <p:spPr>
          <a:xfrm>
            <a:off x="4415244" y="2476997"/>
            <a:ext cx="3291840" cy="16093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75B13-B332-4DCF-8E74-451126603CA1}"/>
              </a:ext>
            </a:extLst>
          </p:cNvPr>
          <p:cNvSpPr txBox="1"/>
          <p:nvPr/>
        </p:nvSpPr>
        <p:spPr>
          <a:xfrm>
            <a:off x="5254251" y="2015331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AI MODEL</a:t>
            </a:r>
            <a:endParaRPr lang="ko-KR" alt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648DBBC-2E19-43F5-B743-C1EC25908D1B}"/>
              </a:ext>
            </a:extLst>
          </p:cNvPr>
          <p:cNvCxnSpPr>
            <a:cxnSpLocks/>
          </p:cNvCxnSpPr>
          <p:nvPr/>
        </p:nvCxnSpPr>
        <p:spPr>
          <a:xfrm>
            <a:off x="2934796" y="1835546"/>
            <a:ext cx="66492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4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3F9CDB6-1DB5-4885-B12E-65C084105614}"/>
              </a:ext>
            </a:extLst>
          </p:cNvPr>
          <p:cNvCxnSpPr>
            <a:cxnSpLocks/>
          </p:cNvCxnSpPr>
          <p:nvPr/>
        </p:nvCxnSpPr>
        <p:spPr>
          <a:xfrm>
            <a:off x="3706379" y="858667"/>
            <a:ext cx="574242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5" name="그룹 1005"/>
          <p:cNvGrpSpPr/>
          <p:nvPr/>
        </p:nvGrpSpPr>
        <p:grpSpPr>
          <a:xfrm>
            <a:off x="1" y="5933975"/>
            <a:ext cx="9906000" cy="555724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1069011" y="150732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On our web page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9C51A7-CBB8-4250-B766-BA0833CD4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16" y="1028700"/>
            <a:ext cx="9460487" cy="473024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11CDC10-A1D6-4312-B585-AD930C98F74B}"/>
              </a:ext>
            </a:extLst>
          </p:cNvPr>
          <p:cNvGrpSpPr/>
          <p:nvPr/>
        </p:nvGrpSpPr>
        <p:grpSpPr>
          <a:xfrm>
            <a:off x="725428" y="2619481"/>
            <a:ext cx="1706660" cy="2485320"/>
            <a:chOff x="725428" y="2619481"/>
            <a:chExt cx="1706660" cy="24853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980BD0-1859-45F5-83EB-B132B62F8946}"/>
                </a:ext>
              </a:extLst>
            </p:cNvPr>
            <p:cNvSpPr/>
            <p:nvPr/>
          </p:nvSpPr>
          <p:spPr>
            <a:xfrm>
              <a:off x="816368" y="2997325"/>
              <a:ext cx="1555357" cy="21074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8DC02-6A4C-4F82-82A0-9DA77F80384D}"/>
                </a:ext>
              </a:extLst>
            </p:cNvPr>
            <p:cNvSpPr txBox="1"/>
            <p:nvPr/>
          </p:nvSpPr>
          <p:spPr>
            <a:xfrm>
              <a:off x="725428" y="2619481"/>
              <a:ext cx="1706660" cy="3236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Robot controller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EC7EA7-EB19-42CF-ADC0-7564DB0D9EF3}"/>
              </a:ext>
            </a:extLst>
          </p:cNvPr>
          <p:cNvGrpSpPr/>
          <p:nvPr/>
        </p:nvGrpSpPr>
        <p:grpSpPr>
          <a:xfrm>
            <a:off x="2503811" y="2183970"/>
            <a:ext cx="2658739" cy="3369105"/>
            <a:chOff x="2503811" y="2183970"/>
            <a:chExt cx="2658739" cy="33691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7DD6CA-FA7E-48F0-A866-FC0F1C85E611}"/>
                </a:ext>
              </a:extLst>
            </p:cNvPr>
            <p:cNvSpPr/>
            <p:nvPr/>
          </p:nvSpPr>
          <p:spPr>
            <a:xfrm>
              <a:off x="2503811" y="2580951"/>
              <a:ext cx="2658739" cy="2972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733026-51AE-4290-BD52-6137A9963291}"/>
                </a:ext>
              </a:extLst>
            </p:cNvPr>
            <p:cNvSpPr txBox="1"/>
            <p:nvPr/>
          </p:nvSpPr>
          <p:spPr>
            <a:xfrm>
              <a:off x="2681351" y="2183970"/>
              <a:ext cx="2271565" cy="3476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dirty="0" err="1">
                  <a:latin typeface="Bebas" panose="020B0606020202050201" pitchFamily="34" charset="0"/>
                  <a:ea typeface="NanumGothic" panose="020D0604000000000000" pitchFamily="34" charset="-127"/>
                </a:rPr>
                <a:t>NAVigation</a:t>
              </a:r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 monitoring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B0586A-0909-4604-9E4E-26002B861A17}"/>
              </a:ext>
            </a:extLst>
          </p:cNvPr>
          <p:cNvGrpSpPr/>
          <p:nvPr/>
        </p:nvGrpSpPr>
        <p:grpSpPr>
          <a:xfrm>
            <a:off x="5315106" y="2188145"/>
            <a:ext cx="4268945" cy="3364930"/>
            <a:chOff x="5315106" y="2188145"/>
            <a:chExt cx="4268945" cy="336493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EA99A23-A9F5-4E9E-8DFB-005564C2F4A4}"/>
                </a:ext>
              </a:extLst>
            </p:cNvPr>
            <p:cNvSpPr/>
            <p:nvPr/>
          </p:nvSpPr>
          <p:spPr>
            <a:xfrm>
              <a:off x="5315106" y="2580951"/>
              <a:ext cx="4268945" cy="2972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13867D-F64B-4CDD-8B81-3215FC154CED}"/>
                </a:ext>
              </a:extLst>
            </p:cNvPr>
            <p:cNvSpPr txBox="1"/>
            <p:nvPr/>
          </p:nvSpPr>
          <p:spPr>
            <a:xfrm>
              <a:off x="5754684" y="2188145"/>
              <a:ext cx="3325798" cy="33213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ebas" panose="020B0606020202050201" pitchFamily="34" charset="0"/>
                  <a:ea typeface="NanumGothic" panose="020D0604000000000000" pitchFamily="34" charset="-127"/>
                </a:rPr>
                <a:t>Camera video &amp; detection monitoring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1EBEC46C-E880-4CA8-985E-CE28DE7C535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D9384662-1B00-42FC-9286-73353A6611A4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47098FA4-AFCF-4CE9-B424-403837CE4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660D0D1F-361B-4206-9A6A-B909010E0C57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8A98F559-1A6D-423C-89AC-4D235D45E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595D5EF4-8CD7-47F2-8B7B-D6EB6399ACC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22589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857CF2E-DEE3-49D5-8CB3-45B730BAA501}"/>
              </a:ext>
            </a:extLst>
          </p:cNvPr>
          <p:cNvCxnSpPr>
            <a:cxnSpLocks/>
          </p:cNvCxnSpPr>
          <p:nvPr/>
        </p:nvCxnSpPr>
        <p:spPr>
          <a:xfrm flipV="1">
            <a:off x="5149109" y="2402460"/>
            <a:ext cx="458" cy="5455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9CB9B4-5C67-4E16-88D3-0B40A70E632D}"/>
              </a:ext>
            </a:extLst>
          </p:cNvPr>
          <p:cNvCxnSpPr>
            <a:cxnSpLocks/>
          </p:cNvCxnSpPr>
          <p:nvPr/>
        </p:nvCxnSpPr>
        <p:spPr>
          <a:xfrm>
            <a:off x="3795713" y="4881563"/>
            <a:ext cx="1736738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AECBF57-325E-4BD5-B22C-B906329D9768}"/>
              </a:ext>
            </a:extLst>
          </p:cNvPr>
          <p:cNvCxnSpPr>
            <a:cxnSpLocks/>
          </p:cNvCxnSpPr>
          <p:nvPr/>
        </p:nvCxnSpPr>
        <p:spPr>
          <a:xfrm flipH="1" flipV="1">
            <a:off x="5884317" y="3584539"/>
            <a:ext cx="816521" cy="501686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448CCC8-6676-409C-97E4-8B8E550F9689}"/>
              </a:ext>
            </a:extLst>
          </p:cNvPr>
          <p:cNvCxnSpPr>
            <a:cxnSpLocks/>
          </p:cNvCxnSpPr>
          <p:nvPr/>
        </p:nvCxnSpPr>
        <p:spPr>
          <a:xfrm>
            <a:off x="5902009" y="3616110"/>
            <a:ext cx="781136" cy="446677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1489D60-07B3-4B2C-B543-3E63E3A554CA}"/>
              </a:ext>
            </a:extLst>
          </p:cNvPr>
          <p:cNvCxnSpPr>
            <a:cxnSpLocks/>
          </p:cNvCxnSpPr>
          <p:nvPr/>
        </p:nvCxnSpPr>
        <p:spPr>
          <a:xfrm flipH="1">
            <a:off x="3795713" y="4881563"/>
            <a:ext cx="1736738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5" name="그룹 1005"/>
          <p:cNvGrpSpPr/>
          <p:nvPr/>
        </p:nvGrpSpPr>
        <p:grpSpPr>
          <a:xfrm>
            <a:off x="1" y="5933975"/>
            <a:ext cx="9906000" cy="555724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1032889" y="132425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System architecture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109A43-BB01-4369-BD5B-8BF592277654}"/>
              </a:ext>
            </a:extLst>
          </p:cNvPr>
          <p:cNvGrpSpPr/>
          <p:nvPr/>
        </p:nvGrpSpPr>
        <p:grpSpPr>
          <a:xfrm>
            <a:off x="858017" y="1125855"/>
            <a:ext cx="2416632" cy="1582154"/>
            <a:chOff x="858017" y="1125855"/>
            <a:chExt cx="2416632" cy="158215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E9CADD3F-2EBD-444F-B9EC-FA81AA18F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826"/>
            <a:stretch/>
          </p:blipFill>
          <p:spPr bwMode="auto">
            <a:xfrm>
              <a:off x="2006124" y="1663911"/>
              <a:ext cx="1144415" cy="828522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1689CC01-8FB0-4015-BAFF-369618B5D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60"/>
            <a:stretch/>
          </p:blipFill>
          <p:spPr bwMode="auto">
            <a:xfrm>
              <a:off x="1203773" y="1410308"/>
              <a:ext cx="1098515" cy="108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D19FCC4-12AF-405F-B920-AA4B06247138}"/>
                </a:ext>
              </a:extLst>
            </p:cNvPr>
            <p:cNvSpPr/>
            <p:nvPr/>
          </p:nvSpPr>
          <p:spPr>
            <a:xfrm>
              <a:off x="1133474" y="1150406"/>
              <a:ext cx="2141175" cy="1557603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08043B-250D-4B17-88AD-7DF61C3771C7}"/>
                </a:ext>
              </a:extLst>
            </p:cNvPr>
            <p:cNvSpPr txBox="1"/>
            <p:nvPr/>
          </p:nvSpPr>
          <p:spPr>
            <a:xfrm>
              <a:off x="858017" y="1125855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Client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969AE-CBF3-4E93-B827-95941A088EA6}"/>
              </a:ext>
            </a:extLst>
          </p:cNvPr>
          <p:cNvGrpSpPr/>
          <p:nvPr/>
        </p:nvGrpSpPr>
        <p:grpSpPr>
          <a:xfrm>
            <a:off x="4122539" y="2818563"/>
            <a:ext cx="1660921" cy="1067735"/>
            <a:chOff x="4122539" y="2818563"/>
            <a:chExt cx="1660921" cy="1067735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2BBB3E2-4F1F-43FF-9F6B-091B9A434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539" y="2818563"/>
              <a:ext cx="1660921" cy="106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455B69F-7550-41CA-9A6B-05B40DB5CE56}"/>
                </a:ext>
              </a:extLst>
            </p:cNvPr>
            <p:cNvSpPr txBox="1"/>
            <p:nvPr/>
          </p:nvSpPr>
          <p:spPr>
            <a:xfrm>
              <a:off x="4319612" y="3276115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bas" panose="020B0606020202050201" pitchFamily="34" charset="0"/>
                  <a:ea typeface="NanumGothic" panose="020D0604000000000000" pitchFamily="34" charset="-127"/>
                </a:rPr>
                <a:t>network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B7E68F-E784-4CFC-BBEE-C273C88D7F41}"/>
              </a:ext>
            </a:extLst>
          </p:cNvPr>
          <p:cNvGrpSpPr/>
          <p:nvPr/>
        </p:nvGrpSpPr>
        <p:grpSpPr>
          <a:xfrm>
            <a:off x="4081375" y="997506"/>
            <a:ext cx="4453495" cy="1808228"/>
            <a:chOff x="4081375" y="997506"/>
            <a:chExt cx="4453495" cy="1808228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29FC380D-D15E-49A0-94D3-F65D2C1A7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401" y="1358406"/>
              <a:ext cx="1162050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A6F04995-8E4A-49CB-BC6D-DACAF9C9E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761" y="1247152"/>
              <a:ext cx="1431829" cy="1079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6BE2DB-F200-43E0-A194-9243B7A2D432}"/>
                </a:ext>
              </a:extLst>
            </p:cNvPr>
            <p:cNvSpPr/>
            <p:nvPr/>
          </p:nvSpPr>
          <p:spPr>
            <a:xfrm>
              <a:off x="4122539" y="1058059"/>
              <a:ext cx="4392811" cy="1726151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8DD56D-563F-46C7-B96D-BCB2D0757778}"/>
                </a:ext>
              </a:extLst>
            </p:cNvPr>
            <p:cNvSpPr txBox="1"/>
            <p:nvPr/>
          </p:nvSpPr>
          <p:spPr>
            <a:xfrm>
              <a:off x="6498498" y="2159403"/>
              <a:ext cx="20363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Web application server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DF92AA-F03D-4962-90A0-2990E6E995B5}"/>
                </a:ext>
              </a:extLst>
            </p:cNvPr>
            <p:cNvSpPr txBox="1"/>
            <p:nvPr/>
          </p:nvSpPr>
          <p:spPr>
            <a:xfrm>
              <a:off x="4081375" y="997506"/>
              <a:ext cx="819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bas" panose="020B0606020202050201" pitchFamily="34" charset="0"/>
                  <a:ea typeface="NanumGothic" panose="020D0604000000000000" pitchFamily="34" charset="-127"/>
                </a:rPr>
                <a:t>server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7D7D60-82C9-4AFD-9415-FCA56DBA08A9}"/>
              </a:ext>
            </a:extLst>
          </p:cNvPr>
          <p:cNvGrpSpPr/>
          <p:nvPr/>
        </p:nvGrpSpPr>
        <p:grpSpPr>
          <a:xfrm>
            <a:off x="1863527" y="3964399"/>
            <a:ext cx="5958402" cy="1835542"/>
            <a:chOff x="1863527" y="3964399"/>
            <a:chExt cx="5958402" cy="1835542"/>
          </a:xfrm>
        </p:grpSpPr>
        <p:pic>
          <p:nvPicPr>
            <p:cNvPr id="3" name="그래픽 2" descr="로봇 윤곽선">
              <a:extLst>
                <a:ext uri="{FF2B5EF4-FFF2-40B4-BE49-F238E27FC236}">
                  <a16:creationId xmlns:a16="http://schemas.microsoft.com/office/drawing/2014/main" id="{9360E7A0-D122-4769-AF99-F96DD36C2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51859" y="4045056"/>
              <a:ext cx="1338949" cy="1338949"/>
            </a:xfrm>
            <a:prstGeom prst="rect">
              <a:avLst/>
            </a:prstGeom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0AF2B668-92ED-49D0-815A-C1C632FF2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328" y="4121785"/>
              <a:ext cx="1162050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170879-C418-4715-A6DA-DBDB71C7D0E1}"/>
                </a:ext>
              </a:extLst>
            </p:cNvPr>
            <p:cNvSpPr/>
            <p:nvPr/>
          </p:nvSpPr>
          <p:spPr>
            <a:xfrm>
              <a:off x="1863527" y="3996851"/>
              <a:ext cx="5623123" cy="1803090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5E3D74-8D78-4899-848F-0A84A64A5B95}"/>
                </a:ext>
              </a:extLst>
            </p:cNvPr>
            <p:cNvSpPr txBox="1"/>
            <p:nvPr/>
          </p:nvSpPr>
          <p:spPr>
            <a:xfrm>
              <a:off x="5440777" y="5031875"/>
              <a:ext cx="2381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Proxy server</a:t>
              </a:r>
            </a:p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client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961F7E-E2DD-433C-BC59-99388339F3E5}"/>
                </a:ext>
              </a:extLst>
            </p:cNvPr>
            <p:cNvSpPr txBox="1"/>
            <p:nvPr/>
          </p:nvSpPr>
          <p:spPr>
            <a:xfrm>
              <a:off x="2451986" y="5194857"/>
              <a:ext cx="118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Turtlebot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811469-9A96-4C4A-BB19-4C42CAEC0641}"/>
                </a:ext>
              </a:extLst>
            </p:cNvPr>
            <p:cNvSpPr txBox="1"/>
            <p:nvPr/>
          </p:nvSpPr>
          <p:spPr>
            <a:xfrm>
              <a:off x="1863527" y="3964399"/>
              <a:ext cx="508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bas" panose="020B0606020202050201" pitchFamily="34" charset="0"/>
                  <a:ea typeface="NanumGothic" panose="020D0604000000000000" pitchFamily="34" charset="-127"/>
                </a:rPr>
                <a:t>lab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457704C1-7154-45CB-AB7A-26FC4A3DEC2F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67" name="그룹 1005">
              <a:extLst>
                <a:ext uri="{FF2B5EF4-FFF2-40B4-BE49-F238E27FC236}">
                  <a16:creationId xmlns:a16="http://schemas.microsoft.com/office/drawing/2014/main" id="{645966F3-A067-4DA7-9D94-6C12F9EDB7A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70" name="Object 15">
                <a:extLst>
                  <a:ext uri="{FF2B5EF4-FFF2-40B4-BE49-F238E27FC236}">
                    <a16:creationId xmlns:a16="http://schemas.microsoft.com/office/drawing/2014/main" id="{317E7488-4E65-447A-BDED-7D9FCF4A2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68" name="그룹 1006">
              <a:extLst>
                <a:ext uri="{FF2B5EF4-FFF2-40B4-BE49-F238E27FC236}">
                  <a16:creationId xmlns:a16="http://schemas.microsoft.com/office/drawing/2014/main" id="{AB09754E-7B97-4C81-99A6-1692D45CE61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69" name="Object 18">
                <a:extLst>
                  <a:ext uri="{FF2B5EF4-FFF2-40B4-BE49-F238E27FC236}">
                    <a16:creationId xmlns:a16="http://schemas.microsoft.com/office/drawing/2014/main" id="{845AE94C-9B1C-443F-9DE7-00CE5AC73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9845F4F-6F6C-4E22-AFFB-3E7C693B4BEB}"/>
              </a:ext>
            </a:extLst>
          </p:cNvPr>
          <p:cNvCxnSpPr>
            <a:cxnSpLocks/>
          </p:cNvCxnSpPr>
          <p:nvPr/>
        </p:nvCxnSpPr>
        <p:spPr>
          <a:xfrm flipH="1">
            <a:off x="3418834" y="3717547"/>
            <a:ext cx="858865" cy="49370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CC70F9F-32D7-495D-956A-8C12BACE6B60}"/>
              </a:ext>
            </a:extLst>
          </p:cNvPr>
          <p:cNvCxnSpPr>
            <a:cxnSpLocks/>
          </p:cNvCxnSpPr>
          <p:nvPr/>
        </p:nvCxnSpPr>
        <p:spPr>
          <a:xfrm flipH="1" flipV="1">
            <a:off x="3635403" y="4711332"/>
            <a:ext cx="2414925" cy="319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32900E4-45D2-49AA-922C-DBCBA6EB45C1}"/>
              </a:ext>
            </a:extLst>
          </p:cNvPr>
          <p:cNvCxnSpPr>
            <a:cxnSpLocks/>
          </p:cNvCxnSpPr>
          <p:nvPr/>
        </p:nvCxnSpPr>
        <p:spPr>
          <a:xfrm>
            <a:off x="5729157" y="3713905"/>
            <a:ext cx="858865" cy="49370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Object 21">
            <a:extLst>
              <a:ext uri="{FF2B5EF4-FFF2-40B4-BE49-F238E27FC236}">
                <a16:creationId xmlns:a16="http://schemas.microsoft.com/office/drawing/2014/main" id="{BDB5CA9D-51E5-42BC-B1D2-A6EA6212E88D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73" y="836583"/>
            <a:ext cx="722589" cy="18742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7CED4F72-9493-4FFB-B844-DE76EFFFC7A6}"/>
              </a:ext>
            </a:extLst>
          </p:cNvPr>
          <p:cNvSpPr/>
          <p:nvPr/>
        </p:nvSpPr>
        <p:spPr>
          <a:xfrm>
            <a:off x="2441299" y="4121785"/>
            <a:ext cx="1163063" cy="14424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92DECE-5E62-4A7E-85F8-83EA393AA770}"/>
              </a:ext>
            </a:extLst>
          </p:cNvPr>
          <p:cNvCxnSpPr>
            <a:cxnSpLocks/>
          </p:cNvCxnSpPr>
          <p:nvPr/>
        </p:nvCxnSpPr>
        <p:spPr>
          <a:xfrm>
            <a:off x="3176731" y="2078172"/>
            <a:ext cx="114288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FCFE309-9E17-47C2-9DCC-6716E0BABE7F}"/>
              </a:ext>
            </a:extLst>
          </p:cNvPr>
          <p:cNvCxnSpPr>
            <a:cxnSpLocks/>
          </p:cNvCxnSpPr>
          <p:nvPr/>
        </p:nvCxnSpPr>
        <p:spPr>
          <a:xfrm>
            <a:off x="5601851" y="2078172"/>
            <a:ext cx="114288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5770006-5A88-48DC-A919-17B253289980}"/>
              </a:ext>
            </a:extLst>
          </p:cNvPr>
          <p:cNvCxnSpPr>
            <a:cxnSpLocks/>
          </p:cNvCxnSpPr>
          <p:nvPr/>
        </p:nvCxnSpPr>
        <p:spPr>
          <a:xfrm>
            <a:off x="4960731" y="2407851"/>
            <a:ext cx="0" cy="50557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9DA4D4B-3A5A-48B3-9050-B2939E55D4A6}"/>
              </a:ext>
            </a:extLst>
          </p:cNvPr>
          <p:cNvSpPr/>
          <p:nvPr/>
        </p:nvSpPr>
        <p:spPr>
          <a:xfrm>
            <a:off x="5783459" y="4142067"/>
            <a:ext cx="1614577" cy="157293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C86B51A-6FC1-4C15-AF4F-6EEAA31141DD}"/>
              </a:ext>
            </a:extLst>
          </p:cNvPr>
          <p:cNvSpPr/>
          <p:nvPr/>
        </p:nvSpPr>
        <p:spPr>
          <a:xfrm>
            <a:off x="4122539" y="1058059"/>
            <a:ext cx="4392811" cy="17337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94A2C7B-424B-4217-A464-E3BC2A34CBBC}"/>
              </a:ext>
            </a:extLst>
          </p:cNvPr>
          <p:cNvSpPr/>
          <p:nvPr/>
        </p:nvSpPr>
        <p:spPr>
          <a:xfrm>
            <a:off x="6498498" y="1058059"/>
            <a:ext cx="2009843" cy="172615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BE16BC-293D-4F38-8CFD-2ADC46953D79}"/>
              </a:ext>
            </a:extLst>
          </p:cNvPr>
          <p:cNvSpPr/>
          <p:nvPr/>
        </p:nvSpPr>
        <p:spPr>
          <a:xfrm>
            <a:off x="1133474" y="1155443"/>
            <a:ext cx="2141175" cy="155760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D192C9-270F-4FB0-BC14-48966A5E7A95}"/>
              </a:ext>
            </a:extLst>
          </p:cNvPr>
          <p:cNvCxnSpPr>
            <a:cxnSpLocks/>
          </p:cNvCxnSpPr>
          <p:nvPr/>
        </p:nvCxnSpPr>
        <p:spPr>
          <a:xfrm flipH="1">
            <a:off x="3176731" y="2351789"/>
            <a:ext cx="3524108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55935A-D1CA-461C-982D-1A46B0AE71E2}"/>
              </a:ext>
            </a:extLst>
          </p:cNvPr>
          <p:cNvCxnSpPr>
            <a:cxnSpLocks/>
          </p:cNvCxnSpPr>
          <p:nvPr/>
        </p:nvCxnSpPr>
        <p:spPr>
          <a:xfrm>
            <a:off x="3231501" y="2504189"/>
            <a:ext cx="1589838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5232CA7-E2D2-4FFB-9BAD-5BF21BC87E4E}"/>
              </a:ext>
            </a:extLst>
          </p:cNvPr>
          <p:cNvCxnSpPr>
            <a:cxnSpLocks/>
          </p:cNvCxnSpPr>
          <p:nvPr/>
        </p:nvCxnSpPr>
        <p:spPr>
          <a:xfrm>
            <a:off x="4331684" y="846391"/>
            <a:ext cx="514324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F3C0033-A40E-4A4C-B9BC-1F2847A67C2B}"/>
              </a:ext>
            </a:extLst>
          </p:cNvPr>
          <p:cNvCxnSpPr>
            <a:cxnSpLocks/>
          </p:cNvCxnSpPr>
          <p:nvPr/>
        </p:nvCxnSpPr>
        <p:spPr>
          <a:xfrm flipH="1">
            <a:off x="5149109" y="2407851"/>
            <a:ext cx="458" cy="58400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25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repeatCount="indefinite" fill="hold" nodeType="after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5" grpId="0" animBg="1"/>
      <p:bldP spid="7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3746</TotalTime>
  <Words>1805</Words>
  <Application>Microsoft Office PowerPoint</Application>
  <PresentationFormat>A4 용지(210x297mm)</PresentationFormat>
  <Paragraphs>384</Paragraphs>
  <Slides>39</Slides>
  <Notes>35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4" baseType="lpstr">
      <vt:lpstr>나눔바른고딕OTF</vt:lpstr>
      <vt:lpstr>Calibri Light</vt:lpstr>
      <vt:lpstr>Calibri</vt:lpstr>
      <vt:lpstr>NanumGothic</vt:lpstr>
      <vt:lpstr>Arial</vt:lpstr>
      <vt:lpstr>나눔스퀘어OTF ExtraBold</vt:lpstr>
      <vt:lpstr>THE명품고딕R</vt:lpstr>
      <vt:lpstr>나눔스퀘어라운드OTF Bold</vt:lpstr>
      <vt:lpstr>나눔스퀘어OTF Bold</vt:lpstr>
      <vt:lpstr>서울한강체 EB</vt:lpstr>
      <vt:lpstr>배달의민족 도현 OTF</vt:lpstr>
      <vt:lpstr>나눔스퀘어OTF</vt:lpstr>
      <vt:lpstr>Bebas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이은창</dc:creator>
  <cp:lastModifiedBy>이은창</cp:lastModifiedBy>
  <cp:revision>140</cp:revision>
  <dcterms:created xsi:type="dcterms:W3CDTF">2021-10-01T05:11:18Z</dcterms:created>
  <dcterms:modified xsi:type="dcterms:W3CDTF">2021-11-05T14:37:58Z</dcterms:modified>
</cp:coreProperties>
</file>